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24"/>
  </p:notesMasterIdLst>
  <p:sldIdLst>
    <p:sldId id="256" r:id="rId5"/>
    <p:sldId id="349" r:id="rId6"/>
    <p:sldId id="350" r:id="rId7"/>
    <p:sldId id="358" r:id="rId8"/>
    <p:sldId id="257" r:id="rId9"/>
    <p:sldId id="298" r:id="rId10"/>
    <p:sldId id="357" r:id="rId11"/>
    <p:sldId id="337" r:id="rId12"/>
    <p:sldId id="339" r:id="rId13"/>
    <p:sldId id="345" r:id="rId14"/>
    <p:sldId id="359" r:id="rId15"/>
    <p:sldId id="347" r:id="rId16"/>
    <p:sldId id="291" r:id="rId17"/>
    <p:sldId id="311" r:id="rId18"/>
    <p:sldId id="308" r:id="rId19"/>
    <p:sldId id="315" r:id="rId20"/>
    <p:sldId id="318" r:id="rId21"/>
    <p:sldId id="334" r:id="rId22"/>
    <p:sldId id="354" r:id="rId2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A86206B-A41C-413A-8BEF-8CA87C268D23}" v="2" dt="2025-02-05T08:11:57.52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82" d="100"/>
          <a:sy n="82" d="100"/>
        </p:scale>
        <p:origin x="672"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theme" Target="theme/theme1.xml"/><Relationship Id="rId30"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rs C. Richards" userId="a6963153-2870-4806-aee0-5cae0cd3b563" providerId="ADAL" clId="{CA86206B-A41C-413A-8BEF-8CA87C268D23}"/>
    <pc:docChg chg="undo custSel addSld delSld modSld">
      <pc:chgData name="Mrs C. Richards" userId="a6963153-2870-4806-aee0-5cae0cd3b563" providerId="ADAL" clId="{CA86206B-A41C-413A-8BEF-8CA87C268D23}" dt="2025-02-05T08:14:25.230" v="787" actId="47"/>
      <pc:docMkLst>
        <pc:docMk/>
      </pc:docMkLst>
      <pc:sldChg chg="delSp modSp mod">
        <pc:chgData name="Mrs C. Richards" userId="a6963153-2870-4806-aee0-5cae0cd3b563" providerId="ADAL" clId="{CA86206B-A41C-413A-8BEF-8CA87C268D23}" dt="2025-02-05T08:02:11.091" v="15" actId="20577"/>
        <pc:sldMkLst>
          <pc:docMk/>
          <pc:sldMk cId="2497038275" sldId="256"/>
        </pc:sldMkLst>
        <pc:spChg chg="mod">
          <ac:chgData name="Mrs C. Richards" userId="a6963153-2870-4806-aee0-5cae0cd3b563" providerId="ADAL" clId="{CA86206B-A41C-413A-8BEF-8CA87C268D23}" dt="2025-02-05T08:02:11.091" v="15" actId="20577"/>
          <ac:spMkLst>
            <pc:docMk/>
            <pc:sldMk cId="2497038275" sldId="256"/>
            <ac:spMk id="2" creationId="{00000000-0000-0000-0000-000000000000}"/>
          </ac:spMkLst>
        </pc:spChg>
        <pc:spChg chg="del">
          <ac:chgData name="Mrs C. Richards" userId="a6963153-2870-4806-aee0-5cae0cd3b563" providerId="ADAL" clId="{CA86206B-A41C-413A-8BEF-8CA87C268D23}" dt="2025-02-05T08:02:03.340" v="0" actId="478"/>
          <ac:spMkLst>
            <pc:docMk/>
            <pc:sldMk cId="2497038275" sldId="256"/>
            <ac:spMk id="3" creationId="{AC18D7DD-7A6C-4D5A-AE3F-64A821A22B5D}"/>
          </ac:spMkLst>
        </pc:spChg>
      </pc:sldChg>
      <pc:sldChg chg="del">
        <pc:chgData name="Mrs C. Richards" userId="a6963153-2870-4806-aee0-5cae0cd3b563" providerId="ADAL" clId="{CA86206B-A41C-413A-8BEF-8CA87C268D23}" dt="2025-02-05T08:07:06.511" v="590" actId="47"/>
        <pc:sldMkLst>
          <pc:docMk/>
          <pc:sldMk cId="1909348428" sldId="260"/>
        </pc:sldMkLst>
      </pc:sldChg>
      <pc:sldChg chg="del">
        <pc:chgData name="Mrs C. Richards" userId="a6963153-2870-4806-aee0-5cae0cd3b563" providerId="ADAL" clId="{CA86206B-A41C-413A-8BEF-8CA87C268D23}" dt="2025-02-05T08:07:07.199" v="591" actId="47"/>
        <pc:sldMkLst>
          <pc:docMk/>
          <pc:sldMk cId="4197733517" sldId="261"/>
        </pc:sldMkLst>
      </pc:sldChg>
      <pc:sldChg chg="del">
        <pc:chgData name="Mrs C. Richards" userId="a6963153-2870-4806-aee0-5cae0cd3b563" providerId="ADAL" clId="{CA86206B-A41C-413A-8BEF-8CA87C268D23}" dt="2025-02-05T08:07:17.860" v="596" actId="47"/>
        <pc:sldMkLst>
          <pc:docMk/>
          <pc:sldMk cId="560710075" sldId="270"/>
        </pc:sldMkLst>
      </pc:sldChg>
      <pc:sldChg chg="del">
        <pc:chgData name="Mrs C. Richards" userId="a6963153-2870-4806-aee0-5cae0cd3b563" providerId="ADAL" clId="{CA86206B-A41C-413A-8BEF-8CA87C268D23}" dt="2025-02-05T08:07:18.851" v="597" actId="47"/>
        <pc:sldMkLst>
          <pc:docMk/>
          <pc:sldMk cId="3205175982" sldId="271"/>
        </pc:sldMkLst>
      </pc:sldChg>
      <pc:sldChg chg="del">
        <pc:chgData name="Mrs C. Richards" userId="a6963153-2870-4806-aee0-5cae0cd3b563" providerId="ADAL" clId="{CA86206B-A41C-413A-8BEF-8CA87C268D23}" dt="2025-02-05T08:14:03.858" v="780" actId="47"/>
        <pc:sldMkLst>
          <pc:docMk/>
          <pc:sldMk cId="1055256897" sldId="286"/>
        </pc:sldMkLst>
      </pc:sldChg>
      <pc:sldChg chg="del">
        <pc:chgData name="Mrs C. Richards" userId="a6963153-2870-4806-aee0-5cae0cd3b563" providerId="ADAL" clId="{CA86206B-A41C-413A-8BEF-8CA87C268D23}" dt="2025-02-05T08:06:33.582" v="588" actId="47"/>
        <pc:sldMkLst>
          <pc:docMk/>
          <pc:sldMk cId="1331278385" sldId="290"/>
        </pc:sldMkLst>
      </pc:sldChg>
      <pc:sldChg chg="del">
        <pc:chgData name="Mrs C. Richards" userId="a6963153-2870-4806-aee0-5cae0cd3b563" providerId="ADAL" clId="{CA86206B-A41C-413A-8BEF-8CA87C268D23}" dt="2025-02-05T08:13:58.210" v="773" actId="47"/>
        <pc:sldMkLst>
          <pc:docMk/>
          <pc:sldMk cId="2059544182" sldId="292"/>
        </pc:sldMkLst>
      </pc:sldChg>
      <pc:sldChg chg="del">
        <pc:chgData name="Mrs C. Richards" userId="a6963153-2870-4806-aee0-5cae0cd3b563" providerId="ADAL" clId="{CA86206B-A41C-413A-8BEF-8CA87C268D23}" dt="2025-02-05T08:13:58.894" v="774" actId="47"/>
        <pc:sldMkLst>
          <pc:docMk/>
          <pc:sldMk cId="3471431095" sldId="293"/>
        </pc:sldMkLst>
      </pc:sldChg>
      <pc:sldChg chg="del">
        <pc:chgData name="Mrs C. Richards" userId="a6963153-2870-4806-aee0-5cae0cd3b563" providerId="ADAL" clId="{CA86206B-A41C-413A-8BEF-8CA87C268D23}" dt="2025-02-05T08:13:59.531" v="775" actId="47"/>
        <pc:sldMkLst>
          <pc:docMk/>
          <pc:sldMk cId="2085490628" sldId="294"/>
        </pc:sldMkLst>
      </pc:sldChg>
      <pc:sldChg chg="del">
        <pc:chgData name="Mrs C. Richards" userId="a6963153-2870-4806-aee0-5cae0cd3b563" providerId="ADAL" clId="{CA86206B-A41C-413A-8BEF-8CA87C268D23}" dt="2025-02-05T08:14:00.200" v="776" actId="47"/>
        <pc:sldMkLst>
          <pc:docMk/>
          <pc:sldMk cId="1275409922" sldId="295"/>
        </pc:sldMkLst>
      </pc:sldChg>
      <pc:sldChg chg="del">
        <pc:chgData name="Mrs C. Richards" userId="a6963153-2870-4806-aee0-5cae0cd3b563" providerId="ADAL" clId="{CA86206B-A41C-413A-8BEF-8CA87C268D23}" dt="2025-02-05T08:14:00.940" v="777" actId="47"/>
        <pc:sldMkLst>
          <pc:docMk/>
          <pc:sldMk cId="268337674" sldId="296"/>
        </pc:sldMkLst>
      </pc:sldChg>
      <pc:sldChg chg="del">
        <pc:chgData name="Mrs C. Richards" userId="a6963153-2870-4806-aee0-5cae0cd3b563" providerId="ADAL" clId="{CA86206B-A41C-413A-8BEF-8CA87C268D23}" dt="2025-02-05T08:13:49.163" v="769" actId="47"/>
        <pc:sldMkLst>
          <pc:docMk/>
          <pc:sldMk cId="102301252" sldId="307"/>
        </pc:sldMkLst>
      </pc:sldChg>
      <pc:sldChg chg="del">
        <pc:chgData name="Mrs C. Richards" userId="a6963153-2870-4806-aee0-5cae0cd3b563" providerId="ADAL" clId="{CA86206B-A41C-413A-8BEF-8CA87C268D23}" dt="2025-02-05T08:13:56.945" v="772" actId="47"/>
        <pc:sldMkLst>
          <pc:docMk/>
          <pc:sldMk cId="3704216637" sldId="309"/>
        </pc:sldMkLst>
      </pc:sldChg>
      <pc:sldChg chg="del">
        <pc:chgData name="Mrs C. Richards" userId="a6963153-2870-4806-aee0-5cae0cd3b563" providerId="ADAL" clId="{CA86206B-A41C-413A-8BEF-8CA87C268D23}" dt="2025-02-05T08:13:50.374" v="770" actId="47"/>
        <pc:sldMkLst>
          <pc:docMk/>
          <pc:sldMk cId="2926656712" sldId="310"/>
        </pc:sldMkLst>
      </pc:sldChg>
      <pc:sldChg chg="del">
        <pc:chgData name="Mrs C. Richards" userId="a6963153-2870-4806-aee0-5cae0cd3b563" providerId="ADAL" clId="{CA86206B-A41C-413A-8BEF-8CA87C268D23}" dt="2025-02-05T08:14:20.937" v="784" actId="47"/>
        <pc:sldMkLst>
          <pc:docMk/>
          <pc:sldMk cId="763143173" sldId="314"/>
        </pc:sldMkLst>
      </pc:sldChg>
      <pc:sldChg chg="del">
        <pc:chgData name="Mrs C. Richards" userId="a6963153-2870-4806-aee0-5cae0cd3b563" providerId="ADAL" clId="{CA86206B-A41C-413A-8BEF-8CA87C268D23}" dt="2025-02-05T08:14:23.610" v="785" actId="47"/>
        <pc:sldMkLst>
          <pc:docMk/>
          <pc:sldMk cId="2104131896" sldId="316"/>
        </pc:sldMkLst>
      </pc:sldChg>
      <pc:sldChg chg="del">
        <pc:chgData name="Mrs C. Richards" userId="a6963153-2870-4806-aee0-5cae0cd3b563" providerId="ADAL" clId="{CA86206B-A41C-413A-8BEF-8CA87C268D23}" dt="2025-02-05T08:14:25.230" v="787" actId="47"/>
        <pc:sldMkLst>
          <pc:docMk/>
          <pc:sldMk cId="4038844512" sldId="317"/>
        </pc:sldMkLst>
      </pc:sldChg>
      <pc:sldChg chg="del">
        <pc:chgData name="Mrs C. Richards" userId="a6963153-2870-4806-aee0-5cae0cd3b563" providerId="ADAL" clId="{CA86206B-A41C-413A-8BEF-8CA87C268D23}" dt="2025-02-05T08:14:02.150" v="778" actId="47"/>
        <pc:sldMkLst>
          <pc:docMk/>
          <pc:sldMk cId="897144492" sldId="319"/>
        </pc:sldMkLst>
      </pc:sldChg>
      <pc:sldChg chg="del">
        <pc:chgData name="Mrs C. Richards" userId="a6963153-2870-4806-aee0-5cae0cd3b563" providerId="ADAL" clId="{CA86206B-A41C-413A-8BEF-8CA87C268D23}" dt="2025-02-05T08:14:02.852" v="779" actId="47"/>
        <pc:sldMkLst>
          <pc:docMk/>
          <pc:sldMk cId="3159481435" sldId="320"/>
        </pc:sldMkLst>
      </pc:sldChg>
      <pc:sldChg chg="del">
        <pc:chgData name="Mrs C. Richards" userId="a6963153-2870-4806-aee0-5cae0cd3b563" providerId="ADAL" clId="{CA86206B-A41C-413A-8BEF-8CA87C268D23}" dt="2025-02-05T08:14:05.390" v="781" actId="47"/>
        <pc:sldMkLst>
          <pc:docMk/>
          <pc:sldMk cId="2691421346" sldId="321"/>
        </pc:sldMkLst>
      </pc:sldChg>
      <pc:sldChg chg="del">
        <pc:chgData name="Mrs C. Richards" userId="a6963153-2870-4806-aee0-5cae0cd3b563" providerId="ADAL" clId="{CA86206B-A41C-413A-8BEF-8CA87C268D23}" dt="2025-02-05T08:14:06.342" v="782" actId="47"/>
        <pc:sldMkLst>
          <pc:docMk/>
          <pc:sldMk cId="595117388" sldId="322"/>
        </pc:sldMkLst>
      </pc:sldChg>
      <pc:sldChg chg="del">
        <pc:chgData name="Mrs C. Richards" userId="a6963153-2870-4806-aee0-5cae0cd3b563" providerId="ADAL" clId="{CA86206B-A41C-413A-8BEF-8CA87C268D23}" dt="2025-02-05T08:14:24.417" v="786" actId="47"/>
        <pc:sldMkLst>
          <pc:docMk/>
          <pc:sldMk cId="685312442" sldId="333"/>
        </pc:sldMkLst>
      </pc:sldChg>
      <pc:sldChg chg="del">
        <pc:chgData name="Mrs C. Richards" userId="a6963153-2870-4806-aee0-5cae0cd3b563" providerId="ADAL" clId="{CA86206B-A41C-413A-8BEF-8CA87C268D23}" dt="2025-02-05T08:07:04.115" v="589" actId="47"/>
        <pc:sldMkLst>
          <pc:docMk/>
          <pc:sldMk cId="559159487" sldId="338"/>
        </pc:sldMkLst>
      </pc:sldChg>
      <pc:sldChg chg="del">
        <pc:chgData name="Mrs C. Richards" userId="a6963153-2870-4806-aee0-5cae0cd3b563" providerId="ADAL" clId="{CA86206B-A41C-413A-8BEF-8CA87C268D23}" dt="2025-02-05T08:07:10.975" v="592" actId="47"/>
        <pc:sldMkLst>
          <pc:docMk/>
          <pc:sldMk cId="1276434023" sldId="340"/>
        </pc:sldMkLst>
      </pc:sldChg>
      <pc:sldChg chg="del">
        <pc:chgData name="Mrs C. Richards" userId="a6963153-2870-4806-aee0-5cae0cd3b563" providerId="ADAL" clId="{CA86206B-A41C-413A-8BEF-8CA87C268D23}" dt="2025-02-05T08:07:15.668" v="593" actId="47"/>
        <pc:sldMkLst>
          <pc:docMk/>
          <pc:sldMk cId="4226417005" sldId="341"/>
        </pc:sldMkLst>
      </pc:sldChg>
      <pc:sldChg chg="del">
        <pc:chgData name="Mrs C. Richards" userId="a6963153-2870-4806-aee0-5cae0cd3b563" providerId="ADAL" clId="{CA86206B-A41C-413A-8BEF-8CA87C268D23}" dt="2025-02-05T08:07:16.889" v="595" actId="47"/>
        <pc:sldMkLst>
          <pc:docMk/>
          <pc:sldMk cId="934641280" sldId="343"/>
        </pc:sldMkLst>
      </pc:sldChg>
      <pc:sldChg chg="del">
        <pc:chgData name="Mrs C. Richards" userId="a6963153-2870-4806-aee0-5cae0cd3b563" providerId="ADAL" clId="{CA86206B-A41C-413A-8BEF-8CA87C268D23}" dt="2025-02-05T08:07:16.377" v="594" actId="47"/>
        <pc:sldMkLst>
          <pc:docMk/>
          <pc:sldMk cId="564035668" sldId="344"/>
        </pc:sldMkLst>
      </pc:sldChg>
      <pc:sldChg chg="modSp mod">
        <pc:chgData name="Mrs C. Richards" userId="a6963153-2870-4806-aee0-5cae0cd3b563" providerId="ADAL" clId="{CA86206B-A41C-413A-8BEF-8CA87C268D23}" dt="2025-02-05T08:09:55.086" v="656" actId="6549"/>
        <pc:sldMkLst>
          <pc:docMk/>
          <pc:sldMk cId="2225941208" sldId="345"/>
        </pc:sldMkLst>
        <pc:spChg chg="mod">
          <ac:chgData name="Mrs C. Richards" userId="a6963153-2870-4806-aee0-5cae0cd3b563" providerId="ADAL" clId="{CA86206B-A41C-413A-8BEF-8CA87C268D23}" dt="2025-02-05T08:09:55.086" v="656" actId="6549"/>
          <ac:spMkLst>
            <pc:docMk/>
            <pc:sldMk cId="2225941208" sldId="345"/>
            <ac:spMk id="3" creationId="{00000000-0000-0000-0000-000000000000}"/>
          </ac:spMkLst>
        </pc:spChg>
      </pc:sldChg>
      <pc:sldChg chg="modSp mod">
        <pc:chgData name="Mrs C. Richards" userId="a6963153-2870-4806-aee0-5cae0cd3b563" providerId="ADAL" clId="{CA86206B-A41C-413A-8BEF-8CA87C268D23}" dt="2025-02-05T08:05:52.625" v="582" actId="20577"/>
        <pc:sldMkLst>
          <pc:docMk/>
          <pc:sldMk cId="3487722816" sldId="350"/>
        </pc:sldMkLst>
        <pc:spChg chg="mod">
          <ac:chgData name="Mrs C. Richards" userId="a6963153-2870-4806-aee0-5cae0cd3b563" providerId="ADAL" clId="{CA86206B-A41C-413A-8BEF-8CA87C268D23}" dt="2025-02-05T08:05:52.625" v="582" actId="20577"/>
          <ac:spMkLst>
            <pc:docMk/>
            <pc:sldMk cId="3487722816" sldId="350"/>
            <ac:spMk id="6" creationId="{00000000-0000-0000-0000-000000000000}"/>
          </ac:spMkLst>
        </pc:spChg>
      </pc:sldChg>
      <pc:sldChg chg="del">
        <pc:chgData name="Mrs C. Richards" userId="a6963153-2870-4806-aee0-5cae0cd3b563" providerId="ADAL" clId="{CA86206B-A41C-413A-8BEF-8CA87C268D23}" dt="2025-02-05T08:05:59.037" v="583" actId="47"/>
        <pc:sldMkLst>
          <pc:docMk/>
          <pc:sldMk cId="873862702" sldId="351"/>
        </pc:sldMkLst>
      </pc:sldChg>
      <pc:sldChg chg="del">
        <pc:chgData name="Mrs C. Richards" userId="a6963153-2870-4806-aee0-5cae0cd3b563" providerId="ADAL" clId="{CA86206B-A41C-413A-8BEF-8CA87C268D23}" dt="2025-02-05T08:13:51.527" v="771" actId="47"/>
        <pc:sldMkLst>
          <pc:docMk/>
          <pc:sldMk cId="1404055329" sldId="352"/>
        </pc:sldMkLst>
      </pc:sldChg>
      <pc:sldChg chg="del">
        <pc:chgData name="Mrs C. Richards" userId="a6963153-2870-4806-aee0-5cae0cd3b563" providerId="ADAL" clId="{CA86206B-A41C-413A-8BEF-8CA87C268D23}" dt="2025-02-05T08:14:07.278" v="783" actId="47"/>
        <pc:sldMkLst>
          <pc:docMk/>
          <pc:sldMk cId="1267994790" sldId="353"/>
        </pc:sldMkLst>
      </pc:sldChg>
      <pc:sldChg chg="addSp delSp modSp new mod modClrScheme chgLayout">
        <pc:chgData name="Mrs C. Richards" userId="a6963153-2870-4806-aee0-5cae0cd3b563" providerId="ADAL" clId="{CA86206B-A41C-413A-8BEF-8CA87C268D23}" dt="2025-02-05T08:13:00.808" v="768" actId="20577"/>
        <pc:sldMkLst>
          <pc:docMk/>
          <pc:sldMk cId="777622853" sldId="359"/>
        </pc:sldMkLst>
        <pc:spChg chg="del mod ord">
          <ac:chgData name="Mrs C. Richards" userId="a6963153-2870-4806-aee0-5cae0cd3b563" providerId="ADAL" clId="{CA86206B-A41C-413A-8BEF-8CA87C268D23}" dt="2025-02-05T08:07:44.948" v="599" actId="700"/>
          <ac:spMkLst>
            <pc:docMk/>
            <pc:sldMk cId="777622853" sldId="359"/>
            <ac:spMk id="2" creationId="{94E8A9A7-1814-3B66-3CFA-3C63FF2C17E2}"/>
          </ac:spMkLst>
        </pc:spChg>
        <pc:spChg chg="del mod ord">
          <ac:chgData name="Mrs C. Richards" userId="a6963153-2870-4806-aee0-5cae0cd3b563" providerId="ADAL" clId="{CA86206B-A41C-413A-8BEF-8CA87C268D23}" dt="2025-02-05T08:07:44.948" v="599" actId="700"/>
          <ac:spMkLst>
            <pc:docMk/>
            <pc:sldMk cId="777622853" sldId="359"/>
            <ac:spMk id="3" creationId="{E39B10A2-3DA1-503E-684A-FAE73006084B}"/>
          </ac:spMkLst>
        </pc:spChg>
        <pc:spChg chg="add mod ord">
          <ac:chgData name="Mrs C. Richards" userId="a6963153-2870-4806-aee0-5cae0cd3b563" providerId="ADAL" clId="{CA86206B-A41C-413A-8BEF-8CA87C268D23}" dt="2025-02-05T08:08:00.767" v="622" actId="207"/>
          <ac:spMkLst>
            <pc:docMk/>
            <pc:sldMk cId="777622853" sldId="359"/>
            <ac:spMk id="4" creationId="{918519B7-CBB7-4581-F635-3DF04ED392F1}"/>
          </ac:spMkLst>
        </pc:spChg>
        <pc:spChg chg="add mod ord">
          <ac:chgData name="Mrs C. Richards" userId="a6963153-2870-4806-aee0-5cae0cd3b563" providerId="ADAL" clId="{CA86206B-A41C-413A-8BEF-8CA87C268D23}" dt="2025-02-05T08:08:06.969" v="631" actId="122"/>
          <ac:spMkLst>
            <pc:docMk/>
            <pc:sldMk cId="777622853" sldId="359"/>
            <ac:spMk id="5" creationId="{0A0DA66C-84B3-1D51-6C28-DE25F2942AC8}"/>
          </ac:spMkLst>
        </pc:spChg>
        <pc:spChg chg="add mod ord">
          <ac:chgData name="Mrs C. Richards" userId="a6963153-2870-4806-aee0-5cae0cd3b563" providerId="ADAL" clId="{CA86206B-A41C-413A-8BEF-8CA87C268D23}" dt="2025-02-05T08:13:00.808" v="768" actId="20577"/>
          <ac:spMkLst>
            <pc:docMk/>
            <pc:sldMk cId="777622853" sldId="359"/>
            <ac:spMk id="6" creationId="{AAE14C2E-FC70-4EB9-4718-25A4DF23515E}"/>
          </ac:spMkLst>
        </pc:spChg>
        <pc:spChg chg="add mod ord">
          <ac:chgData name="Mrs C. Richards" userId="a6963153-2870-4806-aee0-5cae0cd3b563" providerId="ADAL" clId="{CA86206B-A41C-413A-8BEF-8CA87C268D23}" dt="2025-02-05T08:08:10.969" v="638" actId="122"/>
          <ac:spMkLst>
            <pc:docMk/>
            <pc:sldMk cId="777622853" sldId="359"/>
            <ac:spMk id="7" creationId="{3056C0E1-DF6E-5489-E2A0-77C4312A859A}"/>
          </ac:spMkLst>
        </pc:spChg>
        <pc:spChg chg="add mod ord">
          <ac:chgData name="Mrs C. Richards" userId="a6963153-2870-4806-aee0-5cae0cd3b563" providerId="ADAL" clId="{CA86206B-A41C-413A-8BEF-8CA87C268D23}" dt="2025-02-05T08:12:56.858" v="765" actId="27636"/>
          <ac:spMkLst>
            <pc:docMk/>
            <pc:sldMk cId="777622853" sldId="359"/>
            <ac:spMk id="8" creationId="{CD53B068-9CC7-4BD7-4D1B-56C59D3A3162}"/>
          </ac:spMkLst>
        </pc:spChg>
      </pc:sldChg>
      <pc:sldChg chg="new del">
        <pc:chgData name="Mrs C. Richards" userId="a6963153-2870-4806-aee0-5cae0cd3b563" providerId="ADAL" clId="{CA86206B-A41C-413A-8BEF-8CA87C268D23}" dt="2025-02-05T08:11:48.400" v="671" actId="47"/>
        <pc:sldMkLst>
          <pc:docMk/>
          <pc:sldMk cId="1000874563" sldId="360"/>
        </pc:sldMkLst>
      </pc:sldChg>
      <pc:sldChg chg="del">
        <pc:chgData name="Mrs C. Richards" userId="a6963153-2870-4806-aee0-5cae0cd3b563" providerId="ADAL" clId="{CA86206B-A41C-413A-8BEF-8CA87C268D23}" dt="2025-02-05T08:06:21.293" v="586" actId="47"/>
        <pc:sldMkLst>
          <pc:docMk/>
          <pc:sldMk cId="1550397906" sldId="360"/>
        </pc:sldMkLst>
      </pc:sldChg>
      <pc:sldChg chg="del">
        <pc:chgData name="Mrs C. Richards" userId="a6963153-2870-4806-aee0-5cae0cd3b563" providerId="ADAL" clId="{CA86206B-A41C-413A-8BEF-8CA87C268D23}" dt="2025-02-05T08:06:22.293" v="587" actId="47"/>
        <pc:sldMkLst>
          <pc:docMk/>
          <pc:sldMk cId="1059365500" sldId="361"/>
        </pc:sldMkLst>
      </pc:sldChg>
      <pc:sldChg chg="del">
        <pc:chgData name="Mrs C. Richards" userId="a6963153-2870-4806-aee0-5cae0cd3b563" providerId="ADAL" clId="{CA86206B-A41C-413A-8BEF-8CA87C268D23}" dt="2025-02-05T08:06:11.456" v="584" actId="47"/>
        <pc:sldMkLst>
          <pc:docMk/>
          <pc:sldMk cId="3381374464" sldId="362"/>
        </pc:sldMkLst>
      </pc:sldChg>
      <pc:sldChg chg="del">
        <pc:chgData name="Mrs C. Richards" userId="a6963153-2870-4806-aee0-5cae0cd3b563" providerId="ADAL" clId="{CA86206B-A41C-413A-8BEF-8CA87C268D23}" dt="2025-02-05T08:06:12.440" v="585" actId="47"/>
        <pc:sldMkLst>
          <pc:docMk/>
          <pc:sldMk cId="836132814" sldId="363"/>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621906D-D091-41E1-AF04-88A84C36D535}" type="datetimeFigureOut">
              <a:rPr lang="en-GB" smtClean="0"/>
              <a:t>05/02/2025</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C45DF29-6366-4730-99DF-5B0F8BDFCE9F}" type="slidenum">
              <a:rPr lang="en-GB" smtClean="0"/>
              <a:t>‹#›</a:t>
            </a:fld>
            <a:endParaRPr lang="en-GB"/>
          </a:p>
        </p:txBody>
      </p:sp>
    </p:spTree>
    <p:extLst>
      <p:ext uri="{BB962C8B-B14F-4D97-AF65-F5344CB8AC3E}">
        <p14:creationId xmlns:p14="http://schemas.microsoft.com/office/powerpoint/2010/main" val="26868603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C4C9593-C317-445E-8EA1-13B264B0B555}" type="slidenum">
              <a:rPr lang="en-US" smtClean="0"/>
              <a:t>6</a:t>
            </a:fld>
            <a:endParaRPr lang="en-US"/>
          </a:p>
        </p:txBody>
      </p:sp>
    </p:spTree>
    <p:extLst>
      <p:ext uri="{BB962C8B-B14F-4D97-AF65-F5344CB8AC3E}">
        <p14:creationId xmlns:p14="http://schemas.microsoft.com/office/powerpoint/2010/main" val="392946345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Support slide</a:t>
            </a:r>
            <a:r>
              <a:rPr lang="en-US" baseline="0" dirty="0"/>
              <a:t> if needed</a:t>
            </a:r>
            <a:endParaRPr lang="en-US" dirty="0"/>
          </a:p>
        </p:txBody>
      </p:sp>
      <p:sp>
        <p:nvSpPr>
          <p:cNvPr id="4" name="Slide Number Placeholder 3"/>
          <p:cNvSpPr>
            <a:spLocks noGrp="1"/>
          </p:cNvSpPr>
          <p:nvPr>
            <p:ph type="sldNum" sz="quarter" idx="10"/>
          </p:nvPr>
        </p:nvSpPr>
        <p:spPr/>
        <p:txBody>
          <a:bodyPr/>
          <a:lstStyle/>
          <a:p>
            <a:fld id="{FC4C9593-C317-445E-8EA1-13B264B0B555}" type="slidenum">
              <a:rPr lang="en-US" smtClean="0"/>
              <a:t>7</a:t>
            </a:fld>
            <a:endParaRPr lang="en-US"/>
          </a:p>
        </p:txBody>
      </p:sp>
    </p:spTree>
    <p:extLst>
      <p:ext uri="{BB962C8B-B14F-4D97-AF65-F5344CB8AC3E}">
        <p14:creationId xmlns:p14="http://schemas.microsoft.com/office/powerpoint/2010/main" val="14687210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24A2F374-F24B-498F-A21B-431DBCDEE575}" type="datetimeFigureOut">
              <a:rPr lang="en-GB" smtClean="0"/>
              <a:t>05/02/2025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0458C7A-1B28-4663-82A4-4C34E5E1CD45}" type="slidenum">
              <a:rPr lang="en-GB" smtClean="0"/>
              <a:t>‹#›</a:t>
            </a:fld>
            <a:endParaRPr lang="en-GB"/>
          </a:p>
        </p:txBody>
      </p:sp>
    </p:spTree>
    <p:extLst>
      <p:ext uri="{BB962C8B-B14F-4D97-AF65-F5344CB8AC3E}">
        <p14:creationId xmlns:p14="http://schemas.microsoft.com/office/powerpoint/2010/main" val="2974343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24A2F374-F24B-498F-A21B-431DBCDEE575}" type="datetimeFigureOut">
              <a:rPr lang="en-GB" smtClean="0"/>
              <a:t>05/02/2025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0458C7A-1B28-4663-82A4-4C34E5E1CD45}" type="slidenum">
              <a:rPr lang="en-GB" smtClean="0"/>
              <a:t>‹#›</a:t>
            </a:fld>
            <a:endParaRPr lang="en-GB"/>
          </a:p>
        </p:txBody>
      </p:sp>
    </p:spTree>
    <p:extLst>
      <p:ext uri="{BB962C8B-B14F-4D97-AF65-F5344CB8AC3E}">
        <p14:creationId xmlns:p14="http://schemas.microsoft.com/office/powerpoint/2010/main" val="40970922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24A2F374-F24B-498F-A21B-431DBCDEE575}" type="datetimeFigureOut">
              <a:rPr lang="en-GB" smtClean="0"/>
              <a:t>05/02/2025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0458C7A-1B28-4663-82A4-4C34E5E1CD45}" type="slidenum">
              <a:rPr lang="en-GB" smtClean="0"/>
              <a:t>‹#›</a:t>
            </a:fld>
            <a:endParaRPr lang="en-GB"/>
          </a:p>
        </p:txBody>
      </p:sp>
    </p:spTree>
    <p:extLst>
      <p:ext uri="{BB962C8B-B14F-4D97-AF65-F5344CB8AC3E}">
        <p14:creationId xmlns:p14="http://schemas.microsoft.com/office/powerpoint/2010/main" val="11144840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24A2F374-F24B-498F-A21B-431DBCDEE575}" type="datetimeFigureOut">
              <a:rPr lang="en-GB" smtClean="0"/>
              <a:t>05/02/2025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0458C7A-1B28-4663-82A4-4C34E5E1CD45}" type="slidenum">
              <a:rPr lang="en-GB" smtClean="0"/>
              <a:t>‹#›</a:t>
            </a:fld>
            <a:endParaRPr lang="en-GB"/>
          </a:p>
        </p:txBody>
      </p:sp>
    </p:spTree>
    <p:extLst>
      <p:ext uri="{BB962C8B-B14F-4D97-AF65-F5344CB8AC3E}">
        <p14:creationId xmlns:p14="http://schemas.microsoft.com/office/powerpoint/2010/main" val="6492945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24A2F374-F24B-498F-A21B-431DBCDEE575}" type="datetimeFigureOut">
              <a:rPr lang="en-GB" smtClean="0"/>
              <a:t>05/02/2025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0458C7A-1B28-4663-82A4-4C34E5E1CD45}" type="slidenum">
              <a:rPr lang="en-GB" smtClean="0"/>
              <a:t>‹#›</a:t>
            </a:fld>
            <a:endParaRPr lang="en-GB"/>
          </a:p>
        </p:txBody>
      </p:sp>
    </p:spTree>
    <p:extLst>
      <p:ext uri="{BB962C8B-B14F-4D97-AF65-F5344CB8AC3E}">
        <p14:creationId xmlns:p14="http://schemas.microsoft.com/office/powerpoint/2010/main" val="4140203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24A2F374-F24B-498F-A21B-431DBCDEE575}" type="datetimeFigureOut">
              <a:rPr lang="en-GB" smtClean="0"/>
              <a:t>05/02/2025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0458C7A-1B28-4663-82A4-4C34E5E1CD45}" type="slidenum">
              <a:rPr lang="en-GB" smtClean="0"/>
              <a:t>‹#›</a:t>
            </a:fld>
            <a:endParaRPr lang="en-GB"/>
          </a:p>
        </p:txBody>
      </p:sp>
    </p:spTree>
    <p:extLst>
      <p:ext uri="{BB962C8B-B14F-4D97-AF65-F5344CB8AC3E}">
        <p14:creationId xmlns:p14="http://schemas.microsoft.com/office/powerpoint/2010/main" val="11815594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24A2F374-F24B-498F-A21B-431DBCDEE575}" type="datetimeFigureOut">
              <a:rPr lang="en-GB" smtClean="0"/>
              <a:t>05/02/2025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20458C7A-1B28-4663-82A4-4C34E5E1CD45}" type="slidenum">
              <a:rPr lang="en-GB" smtClean="0"/>
              <a:t>‹#›</a:t>
            </a:fld>
            <a:endParaRPr lang="en-GB"/>
          </a:p>
        </p:txBody>
      </p:sp>
    </p:spTree>
    <p:extLst>
      <p:ext uri="{BB962C8B-B14F-4D97-AF65-F5344CB8AC3E}">
        <p14:creationId xmlns:p14="http://schemas.microsoft.com/office/powerpoint/2010/main" val="25166386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24A2F374-F24B-498F-A21B-431DBCDEE575}" type="datetimeFigureOut">
              <a:rPr lang="en-GB" smtClean="0"/>
              <a:t>05/02/2025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20458C7A-1B28-4663-82A4-4C34E5E1CD45}" type="slidenum">
              <a:rPr lang="en-GB" smtClean="0"/>
              <a:t>‹#›</a:t>
            </a:fld>
            <a:endParaRPr lang="en-GB"/>
          </a:p>
        </p:txBody>
      </p:sp>
    </p:spTree>
    <p:extLst>
      <p:ext uri="{BB962C8B-B14F-4D97-AF65-F5344CB8AC3E}">
        <p14:creationId xmlns:p14="http://schemas.microsoft.com/office/powerpoint/2010/main" val="5866910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4A2F374-F24B-498F-A21B-431DBCDEE575}" type="datetimeFigureOut">
              <a:rPr lang="en-GB" smtClean="0"/>
              <a:t>05/02/2025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20458C7A-1B28-4663-82A4-4C34E5E1CD45}" type="slidenum">
              <a:rPr lang="en-GB" smtClean="0"/>
              <a:t>‹#›</a:t>
            </a:fld>
            <a:endParaRPr lang="en-GB"/>
          </a:p>
        </p:txBody>
      </p:sp>
    </p:spTree>
    <p:extLst>
      <p:ext uri="{BB962C8B-B14F-4D97-AF65-F5344CB8AC3E}">
        <p14:creationId xmlns:p14="http://schemas.microsoft.com/office/powerpoint/2010/main" val="18858291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24A2F374-F24B-498F-A21B-431DBCDEE575}" type="datetimeFigureOut">
              <a:rPr lang="en-GB" smtClean="0"/>
              <a:t>05/02/2025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0458C7A-1B28-4663-82A4-4C34E5E1CD45}" type="slidenum">
              <a:rPr lang="en-GB" smtClean="0"/>
              <a:t>‹#›</a:t>
            </a:fld>
            <a:endParaRPr lang="en-GB"/>
          </a:p>
        </p:txBody>
      </p:sp>
    </p:spTree>
    <p:extLst>
      <p:ext uri="{BB962C8B-B14F-4D97-AF65-F5344CB8AC3E}">
        <p14:creationId xmlns:p14="http://schemas.microsoft.com/office/powerpoint/2010/main" val="2710817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24A2F374-F24B-498F-A21B-431DBCDEE575}" type="datetimeFigureOut">
              <a:rPr lang="en-GB" smtClean="0"/>
              <a:t>05/02/2025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0458C7A-1B28-4663-82A4-4C34E5E1CD45}" type="slidenum">
              <a:rPr lang="en-GB" smtClean="0"/>
              <a:t>‹#›</a:t>
            </a:fld>
            <a:endParaRPr lang="en-GB"/>
          </a:p>
        </p:txBody>
      </p:sp>
    </p:spTree>
    <p:extLst>
      <p:ext uri="{BB962C8B-B14F-4D97-AF65-F5344CB8AC3E}">
        <p14:creationId xmlns:p14="http://schemas.microsoft.com/office/powerpoint/2010/main" val="7059294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4A2F374-F24B-498F-A21B-431DBCDEE575}" type="datetimeFigureOut">
              <a:rPr lang="en-GB" smtClean="0"/>
              <a:t>05/02/2025</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0458C7A-1B28-4663-82A4-4C34E5E1CD45}" type="slidenum">
              <a:rPr lang="en-GB" smtClean="0"/>
              <a:t>‹#›</a:t>
            </a:fld>
            <a:endParaRPr lang="en-GB"/>
          </a:p>
        </p:txBody>
      </p:sp>
    </p:spTree>
    <p:extLst>
      <p:ext uri="{BB962C8B-B14F-4D97-AF65-F5344CB8AC3E}">
        <p14:creationId xmlns:p14="http://schemas.microsoft.com/office/powerpoint/2010/main" val="111290148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329615" y="2210541"/>
            <a:ext cx="6704809" cy="1963104"/>
          </a:xfrm>
          <a:solidFill>
            <a:srgbClr val="FFFF00"/>
          </a:solidFill>
        </p:spPr>
        <p:txBody>
          <a:bodyPr>
            <a:normAutofit fontScale="90000"/>
          </a:bodyPr>
          <a:lstStyle/>
          <a:p>
            <a:r>
              <a:rPr lang="en-GB" sz="7200" u="sng" dirty="0"/>
              <a:t>Judaism Mock </a:t>
            </a:r>
            <a:r>
              <a:rPr lang="en-GB" sz="7200" u="sng" dirty="0" err="1"/>
              <a:t>Revison</a:t>
            </a:r>
            <a:r>
              <a:rPr lang="en-GB" sz="7200" u="sng" dirty="0"/>
              <a:t> </a:t>
            </a:r>
          </a:p>
        </p:txBody>
      </p:sp>
    </p:spTree>
    <p:extLst>
      <p:ext uri="{BB962C8B-B14F-4D97-AF65-F5344CB8AC3E}">
        <p14:creationId xmlns:p14="http://schemas.microsoft.com/office/powerpoint/2010/main" val="249703827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7982" y="216130"/>
            <a:ext cx="3259975" cy="1033983"/>
          </a:xfrm>
          <a:solidFill>
            <a:srgbClr val="FFFF00"/>
          </a:solidFill>
        </p:spPr>
        <p:txBody>
          <a:bodyPr/>
          <a:lstStyle/>
          <a:p>
            <a:r>
              <a:rPr lang="en-GB" dirty="0"/>
              <a:t>The afterlife </a:t>
            </a:r>
          </a:p>
        </p:txBody>
      </p:sp>
      <p:sp>
        <p:nvSpPr>
          <p:cNvPr id="3" name="Content Placeholder 2"/>
          <p:cNvSpPr>
            <a:spLocks noGrp="1"/>
          </p:cNvSpPr>
          <p:nvPr>
            <p:ph idx="1"/>
          </p:nvPr>
        </p:nvSpPr>
        <p:spPr>
          <a:xfrm>
            <a:off x="838200" y="1825625"/>
            <a:ext cx="10515600" cy="4547183"/>
          </a:xfrm>
        </p:spPr>
        <p:txBody>
          <a:bodyPr>
            <a:normAutofit/>
          </a:bodyPr>
          <a:lstStyle/>
          <a:p>
            <a:r>
              <a:rPr lang="en-GB" dirty="0"/>
              <a:t>The afterlife is called ‘</a:t>
            </a:r>
            <a:r>
              <a:rPr lang="en-GB" dirty="0" err="1"/>
              <a:t>olam</a:t>
            </a:r>
            <a:r>
              <a:rPr lang="en-GB" dirty="0"/>
              <a:t>-ha-</a:t>
            </a:r>
            <a:r>
              <a:rPr lang="en-GB" dirty="0" err="1"/>
              <a:t>ba</a:t>
            </a:r>
            <a:r>
              <a:rPr lang="en-GB" dirty="0"/>
              <a:t>’- the world to come</a:t>
            </a:r>
          </a:p>
          <a:p>
            <a:r>
              <a:rPr lang="en-GB" dirty="0"/>
              <a:t>It is important to prepare</a:t>
            </a:r>
          </a:p>
          <a:p>
            <a:r>
              <a:rPr lang="en-GB" dirty="0"/>
              <a:t>No specific teaching in the Torah about the afterlife.</a:t>
            </a:r>
          </a:p>
          <a:p>
            <a:r>
              <a:rPr lang="en-GB" dirty="0"/>
              <a:t>References to </a:t>
            </a:r>
            <a:r>
              <a:rPr lang="en-GB" dirty="0" err="1"/>
              <a:t>Sheol</a:t>
            </a:r>
            <a:r>
              <a:rPr lang="en-GB" dirty="0"/>
              <a:t> in the Torah have been interpreted by some to refer to a physical place of the afterlife. There is no consensus regarding what it looks like and who goes there.</a:t>
            </a:r>
          </a:p>
          <a:p>
            <a:r>
              <a:rPr lang="en-GB" dirty="0"/>
              <a:t>Differences between Reform and Orthodox</a:t>
            </a:r>
          </a:p>
        </p:txBody>
      </p:sp>
    </p:spTree>
    <p:extLst>
      <p:ext uri="{BB962C8B-B14F-4D97-AF65-F5344CB8AC3E}">
        <p14:creationId xmlns:p14="http://schemas.microsoft.com/office/powerpoint/2010/main" val="22259412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18519B7-CBB7-4581-F635-3DF04ED392F1}"/>
              </a:ext>
            </a:extLst>
          </p:cNvPr>
          <p:cNvSpPr>
            <a:spLocks noGrp="1"/>
          </p:cNvSpPr>
          <p:nvPr>
            <p:ph type="title"/>
          </p:nvPr>
        </p:nvSpPr>
        <p:spPr>
          <a:solidFill>
            <a:srgbClr val="FFFF00"/>
          </a:solidFill>
        </p:spPr>
        <p:txBody>
          <a:bodyPr>
            <a:normAutofit fontScale="90000"/>
          </a:bodyPr>
          <a:lstStyle/>
          <a:p>
            <a:pPr algn="ctr"/>
            <a:br>
              <a:rPr lang="en-GB" dirty="0"/>
            </a:br>
            <a:r>
              <a:rPr lang="en-GB" dirty="0"/>
              <a:t>Afterlife </a:t>
            </a:r>
            <a:br>
              <a:rPr lang="en-GB" dirty="0"/>
            </a:br>
            <a:endParaRPr lang="en-GB" dirty="0"/>
          </a:p>
        </p:txBody>
      </p:sp>
      <p:sp>
        <p:nvSpPr>
          <p:cNvPr id="5" name="Text Placeholder 4">
            <a:extLst>
              <a:ext uri="{FF2B5EF4-FFF2-40B4-BE49-F238E27FC236}">
                <a16:creationId xmlns:a16="http://schemas.microsoft.com/office/drawing/2014/main" id="{0A0DA66C-84B3-1D51-6C28-DE25F2942AC8}"/>
              </a:ext>
            </a:extLst>
          </p:cNvPr>
          <p:cNvSpPr>
            <a:spLocks noGrp="1"/>
          </p:cNvSpPr>
          <p:nvPr>
            <p:ph type="body" idx="1"/>
          </p:nvPr>
        </p:nvSpPr>
        <p:spPr/>
        <p:txBody>
          <a:bodyPr/>
          <a:lstStyle/>
          <a:p>
            <a:pPr algn="ctr"/>
            <a:r>
              <a:rPr lang="en-GB" dirty="0"/>
              <a:t>Orthodox</a:t>
            </a:r>
          </a:p>
        </p:txBody>
      </p:sp>
      <p:sp>
        <p:nvSpPr>
          <p:cNvPr id="6" name="Content Placeholder 5">
            <a:extLst>
              <a:ext uri="{FF2B5EF4-FFF2-40B4-BE49-F238E27FC236}">
                <a16:creationId xmlns:a16="http://schemas.microsoft.com/office/drawing/2014/main" id="{AAE14C2E-FC70-4EB9-4718-25A4DF23515E}"/>
              </a:ext>
            </a:extLst>
          </p:cNvPr>
          <p:cNvSpPr>
            <a:spLocks noGrp="1"/>
          </p:cNvSpPr>
          <p:nvPr>
            <p:ph sz="half" idx="2"/>
          </p:nvPr>
        </p:nvSpPr>
        <p:spPr/>
        <p:txBody>
          <a:bodyPr>
            <a:normAutofit fontScale="92500" lnSpcReduction="20000"/>
          </a:bodyPr>
          <a:lstStyle/>
          <a:p>
            <a:r>
              <a:rPr lang="en-GB" dirty="0"/>
              <a:t>God is seen as a Judge of the life on Earth. For many the ten days of return at Rosh Hashanah has an impact on God as a judge before the book is sealed.</a:t>
            </a:r>
          </a:p>
          <a:p>
            <a:r>
              <a:rPr lang="en-GB" dirty="0"/>
              <a:t>References to </a:t>
            </a:r>
            <a:r>
              <a:rPr lang="en-GB" dirty="0" err="1"/>
              <a:t>Sheol</a:t>
            </a:r>
            <a:r>
              <a:rPr lang="en-GB" dirty="0"/>
              <a:t> in the Torah have been interpreted by some to refer to a physical place of the afterlife. There is no consensus regarding what it looks like and who goes there.</a:t>
            </a:r>
          </a:p>
        </p:txBody>
      </p:sp>
      <p:sp>
        <p:nvSpPr>
          <p:cNvPr id="7" name="Text Placeholder 6">
            <a:extLst>
              <a:ext uri="{FF2B5EF4-FFF2-40B4-BE49-F238E27FC236}">
                <a16:creationId xmlns:a16="http://schemas.microsoft.com/office/drawing/2014/main" id="{3056C0E1-DF6E-5489-E2A0-77C4312A859A}"/>
              </a:ext>
            </a:extLst>
          </p:cNvPr>
          <p:cNvSpPr>
            <a:spLocks noGrp="1"/>
          </p:cNvSpPr>
          <p:nvPr>
            <p:ph type="body" sz="quarter" idx="3"/>
          </p:nvPr>
        </p:nvSpPr>
        <p:spPr/>
        <p:txBody>
          <a:bodyPr/>
          <a:lstStyle/>
          <a:p>
            <a:pPr algn="ctr"/>
            <a:r>
              <a:rPr lang="en-GB" dirty="0"/>
              <a:t>Reform</a:t>
            </a:r>
          </a:p>
        </p:txBody>
      </p:sp>
      <p:sp>
        <p:nvSpPr>
          <p:cNvPr id="8" name="Content Placeholder 7">
            <a:extLst>
              <a:ext uri="{FF2B5EF4-FFF2-40B4-BE49-F238E27FC236}">
                <a16:creationId xmlns:a16="http://schemas.microsoft.com/office/drawing/2014/main" id="{CD53B068-9CC7-4BD7-4D1B-56C59D3A3162}"/>
              </a:ext>
            </a:extLst>
          </p:cNvPr>
          <p:cNvSpPr>
            <a:spLocks noGrp="1"/>
          </p:cNvSpPr>
          <p:nvPr>
            <p:ph sz="quarter" idx="4"/>
          </p:nvPr>
        </p:nvSpPr>
        <p:spPr/>
        <p:txBody>
          <a:bodyPr>
            <a:normAutofit fontScale="92500" lnSpcReduction="20000"/>
          </a:bodyPr>
          <a:lstStyle/>
          <a:p>
            <a:r>
              <a:rPr lang="en-GB" dirty="0"/>
              <a:t>Many believe that what is important is living a good life now in preparation for the world to come. </a:t>
            </a:r>
          </a:p>
          <a:p>
            <a:r>
              <a:rPr lang="en-GB" dirty="0"/>
              <a:t>Talmud states- the world is like the lobby when preparing for a banquet. </a:t>
            </a:r>
          </a:p>
          <a:p>
            <a:r>
              <a:rPr lang="en-GB" dirty="0"/>
              <a:t>The present life on Earth is considered as important- thus the importance of </a:t>
            </a:r>
            <a:r>
              <a:rPr lang="en-GB" dirty="0" err="1"/>
              <a:t>Pikuach</a:t>
            </a:r>
            <a:r>
              <a:rPr lang="en-GB" dirty="0"/>
              <a:t> Nefesh.</a:t>
            </a:r>
          </a:p>
        </p:txBody>
      </p:sp>
    </p:spTree>
    <p:extLst>
      <p:ext uri="{BB962C8B-B14F-4D97-AF65-F5344CB8AC3E}">
        <p14:creationId xmlns:p14="http://schemas.microsoft.com/office/powerpoint/2010/main" val="77762285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373187" y="257694"/>
            <a:ext cx="3293225" cy="776288"/>
          </a:xfrm>
          <a:solidFill>
            <a:srgbClr val="FFFF00"/>
          </a:solidFill>
        </p:spPr>
        <p:txBody>
          <a:bodyPr/>
          <a:lstStyle/>
          <a:p>
            <a:r>
              <a:rPr lang="en-GB" dirty="0"/>
              <a:t>Resurrection </a:t>
            </a:r>
          </a:p>
        </p:txBody>
      </p:sp>
      <p:sp>
        <p:nvSpPr>
          <p:cNvPr id="5" name="Content Placeholder 4"/>
          <p:cNvSpPr>
            <a:spLocks noGrp="1"/>
          </p:cNvSpPr>
          <p:nvPr>
            <p:ph sz="half" idx="1"/>
          </p:nvPr>
        </p:nvSpPr>
        <p:spPr/>
        <p:txBody>
          <a:bodyPr/>
          <a:lstStyle/>
          <a:p>
            <a:pPr marL="0" indent="0">
              <a:buNone/>
            </a:pPr>
            <a:r>
              <a:rPr lang="en-GB" b="1" u="sng" dirty="0"/>
              <a:t>Orthodox beliefs </a:t>
            </a:r>
          </a:p>
          <a:p>
            <a:r>
              <a:rPr lang="en-GB" dirty="0"/>
              <a:t>Many orthodox believe in resurrection, which is stated in daily prayers and at funerals </a:t>
            </a:r>
          </a:p>
          <a:p>
            <a:r>
              <a:rPr lang="en-GB" dirty="0"/>
              <a:t>Some believe in both body and soul been raised</a:t>
            </a:r>
          </a:p>
          <a:p>
            <a:r>
              <a:rPr lang="en-GB" dirty="0"/>
              <a:t>Influences attitudes towards cremation and organ transplants</a:t>
            </a:r>
          </a:p>
          <a:p>
            <a:pPr marL="0" indent="0">
              <a:buNone/>
            </a:pPr>
            <a:endParaRPr lang="en-GB" dirty="0"/>
          </a:p>
          <a:p>
            <a:endParaRPr lang="en-GB" dirty="0"/>
          </a:p>
        </p:txBody>
      </p:sp>
      <p:sp>
        <p:nvSpPr>
          <p:cNvPr id="6" name="Content Placeholder 5"/>
          <p:cNvSpPr>
            <a:spLocks noGrp="1"/>
          </p:cNvSpPr>
          <p:nvPr>
            <p:ph sz="half" idx="2"/>
          </p:nvPr>
        </p:nvSpPr>
        <p:spPr/>
        <p:txBody>
          <a:bodyPr/>
          <a:lstStyle/>
          <a:p>
            <a:pPr marL="0" indent="0">
              <a:buNone/>
            </a:pPr>
            <a:r>
              <a:rPr lang="en-GB" b="1" u="sng" dirty="0"/>
              <a:t>Reform beliefs </a:t>
            </a:r>
          </a:p>
          <a:p>
            <a:r>
              <a:rPr lang="en-GB" dirty="0"/>
              <a:t>Rejects resurrection</a:t>
            </a:r>
          </a:p>
          <a:p>
            <a:r>
              <a:rPr lang="en-GB" dirty="0"/>
              <a:t>It is memories that live on through actions and good deeds </a:t>
            </a:r>
          </a:p>
          <a:p>
            <a:r>
              <a:rPr lang="en-GB" dirty="0"/>
              <a:t>Other Reform Jews believe that the soul lives on after death</a:t>
            </a:r>
          </a:p>
          <a:p>
            <a:endParaRPr lang="en-GB" dirty="0"/>
          </a:p>
        </p:txBody>
      </p:sp>
    </p:spTree>
    <p:extLst>
      <p:ext uri="{BB962C8B-B14F-4D97-AF65-F5344CB8AC3E}">
        <p14:creationId xmlns:p14="http://schemas.microsoft.com/office/powerpoint/2010/main" val="343220646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760371" y="1738648"/>
            <a:ext cx="6396507" cy="1416676"/>
          </a:xfrm>
          <a:solidFill>
            <a:srgbClr val="FFFF00"/>
          </a:solidFill>
        </p:spPr>
        <p:txBody>
          <a:bodyPr>
            <a:normAutofit/>
          </a:bodyPr>
          <a:lstStyle/>
          <a:p>
            <a:r>
              <a:rPr lang="en-GB" dirty="0"/>
              <a:t>Practices- section 2 </a:t>
            </a:r>
          </a:p>
        </p:txBody>
      </p:sp>
      <p:sp>
        <p:nvSpPr>
          <p:cNvPr id="5" name="Subtitle 4"/>
          <p:cNvSpPr>
            <a:spLocks noGrp="1"/>
          </p:cNvSpPr>
          <p:nvPr>
            <p:ph type="subTitle" idx="1"/>
          </p:nvPr>
        </p:nvSpPr>
        <p:spPr/>
        <p:txBody>
          <a:bodyPr/>
          <a:lstStyle/>
          <a:p>
            <a:endParaRPr lang="en-GB"/>
          </a:p>
        </p:txBody>
      </p:sp>
    </p:spTree>
    <p:extLst>
      <p:ext uri="{BB962C8B-B14F-4D97-AF65-F5344CB8AC3E}">
        <p14:creationId xmlns:p14="http://schemas.microsoft.com/office/powerpoint/2010/main" val="115228393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61704" y="206062"/>
            <a:ext cx="5176234" cy="1020987"/>
          </a:xfrm>
          <a:solidFill>
            <a:srgbClr val="FFFF00"/>
          </a:solidFill>
        </p:spPr>
        <p:txBody>
          <a:bodyPr/>
          <a:lstStyle/>
          <a:p>
            <a:r>
              <a:rPr lang="en-GB" dirty="0"/>
              <a:t>Worship in the home</a:t>
            </a:r>
          </a:p>
        </p:txBody>
      </p:sp>
      <p:sp>
        <p:nvSpPr>
          <p:cNvPr id="3" name="Content Placeholder 2"/>
          <p:cNvSpPr>
            <a:spLocks noGrp="1"/>
          </p:cNvSpPr>
          <p:nvPr>
            <p:ph idx="1"/>
          </p:nvPr>
        </p:nvSpPr>
        <p:spPr>
          <a:xfrm>
            <a:off x="438954" y="1426379"/>
            <a:ext cx="11332335" cy="5013057"/>
          </a:xfrm>
        </p:spPr>
        <p:txBody>
          <a:bodyPr/>
          <a:lstStyle/>
          <a:p>
            <a:r>
              <a:rPr lang="en-GB" b="1" dirty="0"/>
              <a:t>Preparing and celebrating festivals- </a:t>
            </a:r>
            <a:r>
              <a:rPr lang="en-GB" dirty="0"/>
              <a:t>Pesach and Shabbat are celebrated in the home</a:t>
            </a:r>
          </a:p>
          <a:p>
            <a:r>
              <a:rPr lang="en-GB" b="1" dirty="0"/>
              <a:t>Recitation of prayers- </a:t>
            </a:r>
            <a:r>
              <a:rPr lang="en-GB" dirty="0"/>
              <a:t>Orthodox Jews will say the </a:t>
            </a:r>
            <a:r>
              <a:rPr lang="en-GB" dirty="0" err="1"/>
              <a:t>Modeh</a:t>
            </a:r>
            <a:r>
              <a:rPr lang="en-GB" dirty="0"/>
              <a:t> Ani to thank God when they wake up/ many families have a siddur (prayer book)</a:t>
            </a:r>
          </a:p>
          <a:p>
            <a:r>
              <a:rPr lang="en-GB" b="1" dirty="0"/>
              <a:t>Mezuzah</a:t>
            </a:r>
            <a:r>
              <a:rPr lang="en-GB" dirty="0"/>
              <a:t>- this is a parchment scroll which is placed inside a case and the Shema is written on the scroll. Jews often touch the case as they pass through the door and kiss their fingers as a reminder that they should live according to the Shema</a:t>
            </a:r>
          </a:p>
          <a:p>
            <a:r>
              <a:rPr lang="en-GB" b="1" dirty="0"/>
              <a:t>Keeping kosher- </a:t>
            </a:r>
            <a:r>
              <a:rPr lang="en-GB" dirty="0"/>
              <a:t>obeying dietary laws</a:t>
            </a:r>
          </a:p>
          <a:p>
            <a:r>
              <a:rPr lang="en-GB" b="1" dirty="0"/>
              <a:t>Jewish values- </a:t>
            </a:r>
            <a:r>
              <a:rPr lang="en-GB" dirty="0"/>
              <a:t>where children learn </a:t>
            </a:r>
          </a:p>
        </p:txBody>
      </p:sp>
    </p:spTree>
    <p:extLst>
      <p:ext uri="{BB962C8B-B14F-4D97-AF65-F5344CB8AC3E}">
        <p14:creationId xmlns:p14="http://schemas.microsoft.com/office/powerpoint/2010/main" val="398072106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323822" y="206062"/>
            <a:ext cx="5073203" cy="853561"/>
          </a:xfrm>
          <a:solidFill>
            <a:srgbClr val="FFFF00"/>
          </a:solidFill>
        </p:spPr>
        <p:txBody>
          <a:bodyPr/>
          <a:lstStyle/>
          <a:p>
            <a:r>
              <a:rPr lang="en-GB" dirty="0"/>
              <a:t>Shabbat in the home</a:t>
            </a:r>
          </a:p>
        </p:txBody>
      </p:sp>
      <p:sp>
        <p:nvSpPr>
          <p:cNvPr id="3" name="Content Placeholder 2"/>
          <p:cNvSpPr>
            <a:spLocks noGrp="1"/>
          </p:cNvSpPr>
          <p:nvPr>
            <p:ph idx="1"/>
          </p:nvPr>
        </p:nvSpPr>
        <p:spPr>
          <a:xfrm>
            <a:off x="309093" y="1558344"/>
            <a:ext cx="11539469" cy="4919729"/>
          </a:xfrm>
        </p:spPr>
        <p:txBody>
          <a:bodyPr>
            <a:normAutofit/>
          </a:bodyPr>
          <a:lstStyle/>
          <a:p>
            <a:pPr lvl="0"/>
            <a:r>
              <a:rPr lang="en-GB" dirty="0"/>
              <a:t>The mother welcomes Shabbat into the home with 2 candles and the family will eat a meal with special </a:t>
            </a:r>
            <a:r>
              <a:rPr lang="en-GB" dirty="0" err="1"/>
              <a:t>challot</a:t>
            </a:r>
            <a:r>
              <a:rPr lang="en-GB" dirty="0"/>
              <a:t> bread which remembers God’s gift to the Jewish people of food when they were hungry in the desert</a:t>
            </a:r>
          </a:p>
          <a:p>
            <a:pPr lvl="0"/>
            <a:r>
              <a:rPr lang="en-GB" dirty="0"/>
              <a:t>It ends with the family lighting the </a:t>
            </a:r>
            <a:r>
              <a:rPr lang="en-GB" dirty="0" err="1"/>
              <a:t>havdalah</a:t>
            </a:r>
            <a:r>
              <a:rPr lang="en-GB" dirty="0"/>
              <a:t> candle and giving thanks to God for His creation of the world and everything He has given us, and the smelling of sweet spices such as cinnamon (in the hope of a sweet week ahead)</a:t>
            </a:r>
          </a:p>
          <a:p>
            <a:endParaRPr lang="en-GB" dirty="0"/>
          </a:p>
        </p:txBody>
      </p:sp>
    </p:spTree>
    <p:extLst>
      <p:ext uri="{BB962C8B-B14F-4D97-AF65-F5344CB8AC3E}">
        <p14:creationId xmlns:p14="http://schemas.microsoft.com/office/powerpoint/2010/main" val="206489701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39721" y="206062"/>
            <a:ext cx="7764887" cy="969471"/>
          </a:xfrm>
          <a:solidFill>
            <a:srgbClr val="FFFF00"/>
          </a:solidFill>
        </p:spPr>
        <p:txBody>
          <a:bodyPr/>
          <a:lstStyle/>
          <a:p>
            <a:r>
              <a:rPr lang="en-GB" dirty="0"/>
              <a:t>Dietary laws and keeping kosher </a:t>
            </a:r>
          </a:p>
        </p:txBody>
      </p:sp>
      <p:sp>
        <p:nvSpPr>
          <p:cNvPr id="3" name="Content Placeholder 2"/>
          <p:cNvSpPr>
            <a:spLocks noGrp="1"/>
          </p:cNvSpPr>
          <p:nvPr>
            <p:ph idx="1"/>
          </p:nvPr>
        </p:nvSpPr>
        <p:spPr>
          <a:xfrm>
            <a:off x="387440" y="1374864"/>
            <a:ext cx="11499760" cy="5309271"/>
          </a:xfrm>
        </p:spPr>
        <p:txBody>
          <a:bodyPr>
            <a:normAutofit/>
          </a:bodyPr>
          <a:lstStyle/>
          <a:p>
            <a:pPr marL="0" indent="0">
              <a:buNone/>
            </a:pPr>
            <a:r>
              <a:rPr lang="en-GB" b="1" u="sng" dirty="0"/>
              <a:t>Kosher food</a:t>
            </a:r>
            <a:endParaRPr lang="en-GB" dirty="0"/>
          </a:p>
          <a:p>
            <a:pPr lvl="0"/>
            <a:r>
              <a:rPr lang="en-GB" dirty="0"/>
              <a:t>Kosher means fitting or proper </a:t>
            </a:r>
          </a:p>
          <a:p>
            <a:pPr lvl="0"/>
            <a:r>
              <a:rPr lang="en-GB" dirty="0"/>
              <a:t>The laws concerning kosher date back to the Torah</a:t>
            </a:r>
          </a:p>
          <a:p>
            <a:pPr lvl="0"/>
            <a:r>
              <a:rPr lang="en-GB" dirty="0"/>
              <a:t>Leviticus 11 sees God give to Moses the foods that can and cannot be eaten</a:t>
            </a:r>
          </a:p>
          <a:p>
            <a:pPr lvl="0"/>
            <a:r>
              <a:rPr lang="en-GB" dirty="0"/>
              <a:t>Forbidden are many types of birds, shellfish, fish without fins and scales, animals that do not chew cud or have hooves completely parted</a:t>
            </a:r>
          </a:p>
          <a:p>
            <a:pPr lvl="0"/>
            <a:r>
              <a:rPr lang="en-GB" dirty="0"/>
              <a:t>Animals must be killed by a swift cut across the throat with a razor sharp knife, this is called </a:t>
            </a:r>
            <a:r>
              <a:rPr lang="en-GB" dirty="0" err="1"/>
              <a:t>Shechitah</a:t>
            </a:r>
            <a:r>
              <a:rPr lang="en-GB"/>
              <a:t> and </a:t>
            </a:r>
            <a:r>
              <a:rPr lang="en-GB" dirty="0"/>
              <a:t>all blood must be removed from meat</a:t>
            </a:r>
          </a:p>
          <a:p>
            <a:pPr lvl="0"/>
            <a:r>
              <a:rPr lang="en-GB" dirty="0"/>
              <a:t>In the Torah it says ‘You shall not cook a kid (a baby goat) in the milk of its mother’.  For this reason, meat and dairy must be kept separate and Jewish kitchens do this with 2 sets of everything so they are never mixed</a:t>
            </a:r>
          </a:p>
          <a:p>
            <a:endParaRPr lang="en-GB" dirty="0"/>
          </a:p>
        </p:txBody>
      </p:sp>
    </p:spTree>
    <p:extLst>
      <p:ext uri="{BB962C8B-B14F-4D97-AF65-F5344CB8AC3E}">
        <p14:creationId xmlns:p14="http://schemas.microsoft.com/office/powerpoint/2010/main" val="174841009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66683" y="244699"/>
            <a:ext cx="6748529" cy="879319"/>
          </a:xfrm>
          <a:solidFill>
            <a:srgbClr val="FFFF00"/>
          </a:solidFill>
        </p:spPr>
        <p:txBody>
          <a:bodyPr>
            <a:normAutofit/>
          </a:bodyPr>
          <a:lstStyle/>
          <a:p>
            <a:r>
              <a:rPr lang="en-GB" dirty="0"/>
              <a:t>Festivals- Pesach (Passover) </a:t>
            </a:r>
          </a:p>
        </p:txBody>
      </p:sp>
      <p:sp>
        <p:nvSpPr>
          <p:cNvPr id="3" name="Content Placeholder 2"/>
          <p:cNvSpPr>
            <a:spLocks noGrp="1"/>
          </p:cNvSpPr>
          <p:nvPr>
            <p:ph idx="1"/>
          </p:nvPr>
        </p:nvSpPr>
        <p:spPr>
          <a:xfrm>
            <a:off x="258651" y="1519706"/>
            <a:ext cx="11615670" cy="5061397"/>
          </a:xfrm>
        </p:spPr>
        <p:txBody>
          <a:bodyPr>
            <a:normAutofit/>
          </a:bodyPr>
          <a:lstStyle/>
          <a:p>
            <a:pPr marL="0" indent="0">
              <a:buNone/>
            </a:pPr>
            <a:r>
              <a:rPr lang="en-GB" b="1" u="sng" dirty="0"/>
              <a:t>Pesach – the festival of Passover</a:t>
            </a:r>
            <a:endParaRPr lang="en-GB" dirty="0"/>
          </a:p>
          <a:p>
            <a:pPr lvl="0"/>
            <a:r>
              <a:rPr lang="en-GB" dirty="0"/>
              <a:t>This remembers the time the Jewish people were saved by Moses from Egypt</a:t>
            </a:r>
          </a:p>
          <a:p>
            <a:pPr lvl="0"/>
            <a:r>
              <a:rPr lang="en-GB" dirty="0"/>
              <a:t>In the synagogue </a:t>
            </a:r>
            <a:r>
              <a:rPr lang="en-GB" dirty="0">
                <a:solidFill>
                  <a:srgbClr val="FF0000"/>
                </a:solidFill>
              </a:rPr>
              <a:t>there will be worship and readings</a:t>
            </a:r>
            <a:r>
              <a:rPr lang="en-GB" dirty="0"/>
              <a:t> which remember this story</a:t>
            </a:r>
          </a:p>
          <a:p>
            <a:pPr lvl="0"/>
            <a:r>
              <a:rPr lang="en-GB" dirty="0"/>
              <a:t>Homes will have </a:t>
            </a:r>
            <a:r>
              <a:rPr lang="en-GB" dirty="0">
                <a:solidFill>
                  <a:srgbClr val="FF0000"/>
                </a:solidFill>
              </a:rPr>
              <a:t>all yeast foods thrown out and will be cleaned in preparation</a:t>
            </a:r>
          </a:p>
          <a:p>
            <a:pPr lvl="0"/>
            <a:r>
              <a:rPr lang="en-GB" dirty="0"/>
              <a:t>The </a:t>
            </a:r>
            <a:r>
              <a:rPr lang="en-GB" dirty="0" err="1">
                <a:solidFill>
                  <a:srgbClr val="FF0000"/>
                </a:solidFill>
              </a:rPr>
              <a:t>seder</a:t>
            </a:r>
            <a:r>
              <a:rPr lang="en-GB" dirty="0">
                <a:solidFill>
                  <a:srgbClr val="FF0000"/>
                </a:solidFill>
              </a:rPr>
              <a:t> meal </a:t>
            </a:r>
            <a:r>
              <a:rPr lang="en-GB" dirty="0"/>
              <a:t>is a central part of the festival and is eaten on the first and second nights of the festival </a:t>
            </a:r>
          </a:p>
          <a:p>
            <a:endParaRPr lang="en-GB" dirty="0"/>
          </a:p>
        </p:txBody>
      </p:sp>
    </p:spTree>
    <p:extLst>
      <p:ext uri="{BB962C8B-B14F-4D97-AF65-F5344CB8AC3E}">
        <p14:creationId xmlns:p14="http://schemas.microsoft.com/office/powerpoint/2010/main" val="20661227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17005" y="360608"/>
            <a:ext cx="3901225" cy="1085381"/>
          </a:xfrm>
          <a:solidFill>
            <a:srgbClr val="FFFF00"/>
          </a:solidFill>
        </p:spPr>
        <p:txBody>
          <a:bodyPr/>
          <a:lstStyle/>
          <a:p>
            <a:r>
              <a:rPr lang="en-GB" dirty="0"/>
              <a:t>Symbolic foods:</a:t>
            </a:r>
          </a:p>
        </p:txBody>
      </p:sp>
      <p:sp>
        <p:nvSpPr>
          <p:cNvPr id="3" name="Content Placeholder 2"/>
          <p:cNvSpPr>
            <a:spLocks noGrp="1"/>
          </p:cNvSpPr>
          <p:nvPr>
            <p:ph idx="1"/>
          </p:nvPr>
        </p:nvSpPr>
        <p:spPr>
          <a:xfrm>
            <a:off x="464712" y="1619563"/>
            <a:ext cx="11267941" cy="4794116"/>
          </a:xfrm>
        </p:spPr>
        <p:txBody>
          <a:bodyPr>
            <a:normAutofit/>
          </a:bodyPr>
          <a:lstStyle/>
          <a:p>
            <a:r>
              <a:rPr lang="en-GB" dirty="0"/>
              <a:t>A lamb bone- a symbol of sacrifice</a:t>
            </a:r>
          </a:p>
          <a:p>
            <a:r>
              <a:rPr lang="en-GB" dirty="0"/>
              <a:t>A roasted egg- a symbol of the new life Jews had after their escape</a:t>
            </a:r>
          </a:p>
          <a:p>
            <a:r>
              <a:rPr lang="en-GB" dirty="0"/>
              <a:t>A green vegetable to dip in salt water- to remember the Jews tears when they were in captivity</a:t>
            </a:r>
          </a:p>
          <a:p>
            <a:r>
              <a:rPr lang="en-GB" dirty="0"/>
              <a:t>Bitter herbs made from horseradish- to represent the bitterness of slavery</a:t>
            </a:r>
          </a:p>
          <a:p>
            <a:r>
              <a:rPr lang="en-GB" dirty="0"/>
              <a:t>A paste made of chopped apples, walnuts and wine -representing the mortar that Jewish slaves had to use when building</a:t>
            </a:r>
          </a:p>
          <a:p>
            <a:r>
              <a:rPr lang="en-GB" dirty="0"/>
              <a:t>Unleavened bread- called matzah. When the Pharaoh freed the slaves, the Israelites were made to leave so quickly that there was no time for the bread to rise, so took flatbread instead</a:t>
            </a:r>
          </a:p>
        </p:txBody>
      </p:sp>
    </p:spTree>
    <p:extLst>
      <p:ext uri="{BB962C8B-B14F-4D97-AF65-F5344CB8AC3E}">
        <p14:creationId xmlns:p14="http://schemas.microsoft.com/office/powerpoint/2010/main" val="307249965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Image result for good luc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401051" y="548551"/>
            <a:ext cx="4867186" cy="567838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545393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933343" y="317874"/>
            <a:ext cx="3253067" cy="957134"/>
          </a:xfrm>
          <a:solidFill>
            <a:srgbClr val="FFFF00"/>
          </a:solidFill>
        </p:spPr>
        <p:txBody>
          <a:bodyPr>
            <a:normAutofit/>
          </a:bodyPr>
          <a:lstStyle/>
          <a:p>
            <a:r>
              <a:rPr lang="en-GB" dirty="0"/>
              <a:t>Paper layout</a:t>
            </a:r>
          </a:p>
        </p:txBody>
      </p:sp>
      <p:sp>
        <p:nvSpPr>
          <p:cNvPr id="5" name="Content Placeholder 4"/>
          <p:cNvSpPr>
            <a:spLocks noGrp="1"/>
          </p:cNvSpPr>
          <p:nvPr>
            <p:ph sz="half" idx="1"/>
          </p:nvPr>
        </p:nvSpPr>
        <p:spPr>
          <a:xfrm>
            <a:off x="759854" y="1815921"/>
            <a:ext cx="4635106" cy="4210806"/>
          </a:xfrm>
        </p:spPr>
        <p:txBody>
          <a:bodyPr>
            <a:normAutofit/>
          </a:bodyPr>
          <a:lstStyle/>
          <a:p>
            <a:pPr marL="0" indent="0">
              <a:buNone/>
            </a:pPr>
            <a:r>
              <a:rPr lang="en-GB" b="1" u="sng" dirty="0"/>
              <a:t>Section 1- Beliefs </a:t>
            </a:r>
          </a:p>
          <a:p>
            <a:r>
              <a:rPr lang="en-GB" dirty="0"/>
              <a:t>30 marks</a:t>
            </a:r>
          </a:p>
          <a:p>
            <a:r>
              <a:rPr lang="en-GB" dirty="0"/>
              <a:t>Question layout- 2,5,8,15</a:t>
            </a:r>
          </a:p>
          <a:p>
            <a:pPr marL="0" indent="0">
              <a:buNone/>
            </a:pPr>
            <a:endParaRPr lang="en-GB" dirty="0"/>
          </a:p>
        </p:txBody>
      </p:sp>
      <p:sp>
        <p:nvSpPr>
          <p:cNvPr id="6" name="Content Placeholder 5"/>
          <p:cNvSpPr>
            <a:spLocks noGrp="1"/>
          </p:cNvSpPr>
          <p:nvPr>
            <p:ph sz="half" idx="2"/>
          </p:nvPr>
        </p:nvSpPr>
        <p:spPr>
          <a:xfrm>
            <a:off x="6240927" y="1815921"/>
            <a:ext cx="5181600" cy="4351338"/>
          </a:xfrm>
        </p:spPr>
        <p:txBody>
          <a:bodyPr>
            <a:normAutofit/>
          </a:bodyPr>
          <a:lstStyle/>
          <a:p>
            <a:pPr marL="0" indent="0">
              <a:buNone/>
            </a:pPr>
            <a:r>
              <a:rPr lang="en-GB" b="1" u="sng" dirty="0"/>
              <a:t>Section 2- Practices </a:t>
            </a:r>
          </a:p>
          <a:p>
            <a:r>
              <a:rPr lang="en-GB" dirty="0"/>
              <a:t>30 marks </a:t>
            </a:r>
          </a:p>
          <a:p>
            <a:r>
              <a:rPr lang="en-GB" dirty="0"/>
              <a:t>Question layout- 2,5,8,15</a:t>
            </a:r>
          </a:p>
        </p:txBody>
      </p:sp>
      <p:sp>
        <p:nvSpPr>
          <p:cNvPr id="2" name="Rectangle 1"/>
          <p:cNvSpPr/>
          <p:nvPr/>
        </p:nvSpPr>
        <p:spPr>
          <a:xfrm>
            <a:off x="3675779" y="4756947"/>
            <a:ext cx="4153701" cy="923330"/>
          </a:xfrm>
          <a:prstGeom prst="rect">
            <a:avLst/>
          </a:prstGeom>
          <a:noFill/>
        </p:spPr>
        <p:txBody>
          <a:bodyPr wrap="none" lIns="91440" tIns="45720" rIns="91440" bIns="45720">
            <a:spAutoFit/>
          </a:bodyPr>
          <a:lstStyle/>
          <a:p>
            <a:pPr algn="ctr"/>
            <a:r>
              <a:rPr lang="en-US" sz="5400" dirty="0">
                <a:ln w="0"/>
                <a:effectLst>
                  <a:outerShdw blurRad="38100" dist="19050" dir="2700000" algn="tl" rotWithShape="0">
                    <a:schemeClr val="dk1">
                      <a:alpha val="40000"/>
                    </a:schemeClr>
                  </a:outerShdw>
                </a:effectLst>
              </a:rPr>
              <a:t>100% Judaism</a:t>
            </a:r>
            <a:endParaRPr lang="en-US" sz="5400" b="0" cap="none" spc="0" dirty="0">
              <a:ln w="0"/>
              <a:solidFill>
                <a:schemeClr val="tx1"/>
              </a:solidFill>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32806823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4171604" y="191193"/>
            <a:ext cx="2919153" cy="826164"/>
          </a:xfrm>
          <a:solidFill>
            <a:srgbClr val="FFFF00"/>
          </a:solidFill>
        </p:spPr>
        <p:txBody>
          <a:bodyPr/>
          <a:lstStyle/>
          <a:p>
            <a:r>
              <a:rPr lang="en-GB" dirty="0"/>
              <a:t>Exam skills</a:t>
            </a:r>
          </a:p>
        </p:txBody>
      </p:sp>
      <p:sp>
        <p:nvSpPr>
          <p:cNvPr id="6" name="Content Placeholder 5"/>
          <p:cNvSpPr>
            <a:spLocks noGrp="1"/>
          </p:cNvSpPr>
          <p:nvPr>
            <p:ph idx="1"/>
          </p:nvPr>
        </p:nvSpPr>
        <p:spPr>
          <a:xfrm>
            <a:off x="334617" y="1870700"/>
            <a:ext cx="11581452" cy="4212859"/>
          </a:xfrm>
        </p:spPr>
        <p:txBody>
          <a:bodyPr>
            <a:normAutofit lnSpcReduction="10000"/>
          </a:bodyPr>
          <a:lstStyle/>
          <a:p>
            <a:r>
              <a:rPr lang="en-GB" dirty="0"/>
              <a:t>K- Knowledge (answer the question)</a:t>
            </a:r>
          </a:p>
          <a:p>
            <a:r>
              <a:rPr lang="en-GB" dirty="0"/>
              <a:t>I- Influence (what does someone do because of what they believe) </a:t>
            </a:r>
          </a:p>
          <a:p>
            <a:r>
              <a:rPr lang="en-GB" dirty="0"/>
              <a:t>S- Source of wisdom (Torah/Maimonides/Mitzvot/Talmud/Exodus)</a:t>
            </a:r>
          </a:p>
          <a:p>
            <a:r>
              <a:rPr lang="en-GB" dirty="0"/>
              <a:t>S-Specialist terms (Keywords that are specific to Religious Education)</a:t>
            </a:r>
          </a:p>
          <a:p>
            <a:endParaRPr lang="en-GB" dirty="0"/>
          </a:p>
          <a:p>
            <a:r>
              <a:rPr lang="en-GB" dirty="0"/>
              <a:t>5 mark questions-5 minutes-1 KISS paragraph.</a:t>
            </a:r>
          </a:p>
          <a:p>
            <a:r>
              <a:rPr lang="en-GB" dirty="0"/>
              <a:t>8 mark questions-8 minutes-2 KISS paragraphs.</a:t>
            </a:r>
          </a:p>
          <a:p>
            <a:r>
              <a:rPr lang="en-GB" dirty="0"/>
              <a:t>15 mark questions-15 minutes- 1 KISS paragraph agree, 1 KISS paragraph to disagree, JO-Judgment (pick a side!!!) Opinion. </a:t>
            </a:r>
          </a:p>
          <a:p>
            <a:endParaRPr lang="en-GB" dirty="0"/>
          </a:p>
        </p:txBody>
      </p:sp>
    </p:spTree>
    <p:extLst>
      <p:ext uri="{BB962C8B-B14F-4D97-AF65-F5344CB8AC3E}">
        <p14:creationId xmlns:p14="http://schemas.microsoft.com/office/powerpoint/2010/main" val="34877228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0FF3D6-EEEA-43BB-8EFB-D1C4602F0C81}"/>
              </a:ext>
            </a:extLst>
          </p:cNvPr>
          <p:cNvSpPr>
            <a:spLocks noGrp="1"/>
          </p:cNvSpPr>
          <p:nvPr>
            <p:ph type="title"/>
          </p:nvPr>
        </p:nvSpPr>
        <p:spPr>
          <a:solidFill>
            <a:srgbClr val="FFFF00"/>
          </a:solidFill>
        </p:spPr>
        <p:txBody>
          <a:bodyPr/>
          <a:lstStyle/>
          <a:p>
            <a:r>
              <a:rPr lang="en-GB" dirty="0"/>
              <a:t>Knowledge Check </a:t>
            </a:r>
          </a:p>
        </p:txBody>
      </p:sp>
      <p:sp>
        <p:nvSpPr>
          <p:cNvPr id="3" name="Content Placeholder 2">
            <a:extLst>
              <a:ext uri="{FF2B5EF4-FFF2-40B4-BE49-F238E27FC236}">
                <a16:creationId xmlns:a16="http://schemas.microsoft.com/office/drawing/2014/main" id="{7063C44A-87FF-42B5-9581-0B8DB36B17BA}"/>
              </a:ext>
            </a:extLst>
          </p:cNvPr>
          <p:cNvSpPr>
            <a:spLocks noGrp="1"/>
          </p:cNvSpPr>
          <p:nvPr>
            <p:ph idx="1"/>
          </p:nvPr>
        </p:nvSpPr>
        <p:spPr/>
        <p:txBody>
          <a:bodyPr>
            <a:normAutofit lnSpcReduction="10000"/>
          </a:bodyPr>
          <a:lstStyle/>
          <a:p>
            <a:r>
              <a:rPr lang="en-GB" dirty="0"/>
              <a:t>Complete these keywords:</a:t>
            </a:r>
          </a:p>
          <a:p>
            <a:pPr marL="0" indent="0">
              <a:buNone/>
            </a:pPr>
            <a:r>
              <a:rPr lang="en-GB" dirty="0"/>
              <a:t>Synagogue</a:t>
            </a:r>
          </a:p>
          <a:p>
            <a:pPr marL="0" indent="0">
              <a:buNone/>
            </a:pPr>
            <a:r>
              <a:rPr lang="en-GB" dirty="0"/>
              <a:t>Shekinah</a:t>
            </a:r>
          </a:p>
          <a:p>
            <a:pPr marL="0" indent="0">
              <a:buNone/>
            </a:pPr>
            <a:r>
              <a:rPr lang="en-GB" dirty="0"/>
              <a:t>Shabbat</a:t>
            </a:r>
          </a:p>
          <a:p>
            <a:pPr marL="0" indent="0">
              <a:buNone/>
            </a:pPr>
            <a:r>
              <a:rPr lang="en-GB" dirty="0"/>
              <a:t>Kosher</a:t>
            </a:r>
          </a:p>
          <a:p>
            <a:pPr marL="0" indent="0">
              <a:buNone/>
            </a:pPr>
            <a:r>
              <a:rPr lang="en-GB" dirty="0"/>
              <a:t>Torah</a:t>
            </a:r>
          </a:p>
          <a:p>
            <a:pPr marL="0" indent="0">
              <a:buNone/>
            </a:pPr>
            <a:r>
              <a:rPr lang="en-GB" dirty="0"/>
              <a:t>Mitzvot</a:t>
            </a:r>
          </a:p>
          <a:p>
            <a:pPr marL="0" indent="0">
              <a:buNone/>
            </a:pPr>
            <a:r>
              <a:rPr lang="en-GB" dirty="0"/>
              <a:t>Messiah </a:t>
            </a:r>
          </a:p>
          <a:p>
            <a:pPr marL="0" indent="0">
              <a:buNone/>
            </a:pPr>
            <a:r>
              <a:rPr lang="en-GB" dirty="0"/>
              <a:t>Covenant</a:t>
            </a:r>
          </a:p>
          <a:p>
            <a:pPr marL="0" indent="0">
              <a:buNone/>
            </a:pPr>
            <a:endParaRPr lang="en-GB" dirty="0"/>
          </a:p>
          <a:p>
            <a:pPr marL="0" indent="0">
              <a:buNone/>
            </a:pPr>
            <a:endParaRPr lang="en-GB" dirty="0"/>
          </a:p>
          <a:p>
            <a:pPr marL="0" indent="0">
              <a:buNone/>
            </a:pPr>
            <a:endParaRPr lang="en-GB" dirty="0"/>
          </a:p>
          <a:p>
            <a:pPr marL="0" indent="0">
              <a:buNone/>
            </a:pPr>
            <a:endParaRPr lang="en-GB" dirty="0"/>
          </a:p>
        </p:txBody>
      </p:sp>
    </p:spTree>
    <p:extLst>
      <p:ext uri="{BB962C8B-B14F-4D97-AF65-F5344CB8AC3E}">
        <p14:creationId xmlns:p14="http://schemas.microsoft.com/office/powerpoint/2010/main" val="34611435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p:nvPr/>
        </p:nvPicPr>
        <p:blipFill rotWithShape="1">
          <a:blip r:embed="rId2">
            <a:extLst>
              <a:ext uri="{28A0092B-C50C-407E-A947-70E740481C1C}">
                <a14:useLocalDpi xmlns:a14="http://schemas.microsoft.com/office/drawing/2010/main" val="0"/>
              </a:ext>
            </a:extLst>
          </a:blip>
          <a:srcRect l="22436" t="28965" r="25714" b="6306"/>
          <a:stretch/>
        </p:blipFill>
        <p:spPr bwMode="auto">
          <a:xfrm>
            <a:off x="2452254" y="357447"/>
            <a:ext cx="9543010" cy="6126480"/>
          </a:xfrm>
          <a:prstGeom prst="rect">
            <a:avLst/>
          </a:prstGeom>
          <a:ln>
            <a:noFill/>
          </a:ln>
          <a:extLst>
            <a:ext uri="{53640926-AAD7-44D8-BBD7-CCE9431645EC}">
              <a14:shadowObscured xmlns:a14="http://schemas.microsoft.com/office/drawing/2010/main"/>
            </a:ext>
          </a:extLst>
        </p:spPr>
      </p:pic>
      <p:sp>
        <p:nvSpPr>
          <p:cNvPr id="2" name="Rectangle 1"/>
          <p:cNvSpPr/>
          <p:nvPr/>
        </p:nvSpPr>
        <p:spPr>
          <a:xfrm>
            <a:off x="0" y="274320"/>
            <a:ext cx="3146053" cy="2308324"/>
          </a:xfrm>
          <a:prstGeom prst="rect">
            <a:avLst/>
          </a:prstGeom>
          <a:noFill/>
        </p:spPr>
        <p:txBody>
          <a:bodyPr wrap="none" lIns="91440" tIns="45720" rIns="91440" bIns="45720">
            <a:spAutoFit/>
          </a:bodyPr>
          <a:lstStyle/>
          <a:p>
            <a:pPr algn="ctr"/>
            <a:r>
              <a:rPr lang="en-US" sz="2400" b="0" cap="none" spc="0" dirty="0">
                <a:ln w="0"/>
                <a:solidFill>
                  <a:schemeClr val="tx1"/>
                </a:solidFill>
                <a:effectLst>
                  <a:outerShdw blurRad="38100" dist="19050" dir="2700000" algn="tl" rotWithShape="0">
                    <a:schemeClr val="dk1">
                      <a:alpha val="40000"/>
                    </a:schemeClr>
                  </a:outerShdw>
                </a:effectLst>
              </a:rPr>
              <a:t>These are the </a:t>
            </a:r>
            <a:r>
              <a:rPr lang="en-US" sz="2400" dirty="0">
                <a:ln w="0"/>
                <a:effectLst>
                  <a:outerShdw blurRad="38100" dist="19050" dir="2700000" algn="tl" rotWithShape="0">
                    <a:schemeClr val="dk1">
                      <a:alpha val="40000"/>
                    </a:schemeClr>
                  </a:outerShdw>
                </a:effectLst>
              </a:rPr>
              <a:t>only </a:t>
            </a:r>
          </a:p>
          <a:p>
            <a:pPr algn="ctr"/>
            <a:r>
              <a:rPr lang="en-US" sz="2400" dirty="0">
                <a:ln w="0"/>
                <a:effectLst>
                  <a:outerShdw blurRad="38100" dist="19050" dir="2700000" algn="tl" rotWithShape="0">
                    <a:schemeClr val="dk1">
                      <a:alpha val="40000"/>
                    </a:schemeClr>
                  </a:outerShdw>
                </a:effectLst>
              </a:rPr>
              <a:t>words that </a:t>
            </a:r>
          </a:p>
          <a:p>
            <a:pPr algn="ctr"/>
            <a:r>
              <a:rPr lang="en-US" sz="2400" dirty="0">
                <a:ln w="0"/>
                <a:effectLst>
                  <a:outerShdw blurRad="38100" dist="19050" dir="2700000" algn="tl" rotWithShape="0">
                    <a:schemeClr val="dk1">
                      <a:alpha val="40000"/>
                    </a:schemeClr>
                  </a:outerShdw>
                </a:effectLst>
              </a:rPr>
              <a:t>Can come up as 2 mark </a:t>
            </a:r>
          </a:p>
          <a:p>
            <a:pPr algn="ctr"/>
            <a:r>
              <a:rPr lang="en-US" sz="2400" dirty="0">
                <a:ln w="0"/>
                <a:effectLst>
                  <a:outerShdw blurRad="38100" dist="19050" dir="2700000" algn="tl" rotWithShape="0">
                    <a:schemeClr val="dk1">
                      <a:alpha val="40000"/>
                    </a:schemeClr>
                  </a:outerShdw>
                </a:effectLst>
              </a:rPr>
              <a:t>questions-</a:t>
            </a:r>
          </a:p>
          <a:p>
            <a:pPr algn="ctr"/>
            <a:r>
              <a:rPr lang="en-US" sz="2400" b="0" cap="none" spc="0" dirty="0">
                <a:ln w="0"/>
                <a:solidFill>
                  <a:schemeClr val="tx1"/>
                </a:solidFill>
                <a:effectLst>
                  <a:outerShdw blurRad="38100" dist="19050" dir="2700000" algn="tl" rotWithShape="0">
                    <a:schemeClr val="dk1">
                      <a:alpha val="40000"/>
                    </a:schemeClr>
                  </a:outerShdw>
                </a:effectLst>
              </a:rPr>
              <a:t>There will be two </a:t>
            </a:r>
          </a:p>
          <a:p>
            <a:pPr algn="ctr"/>
            <a:r>
              <a:rPr lang="en-US" sz="2400" b="0" cap="none" spc="0" dirty="0">
                <a:ln w="0"/>
                <a:solidFill>
                  <a:schemeClr val="tx1"/>
                </a:solidFill>
                <a:effectLst>
                  <a:outerShdw blurRad="38100" dist="19050" dir="2700000" algn="tl" rotWithShape="0">
                    <a:schemeClr val="dk1">
                      <a:alpha val="40000"/>
                    </a:schemeClr>
                  </a:outerShdw>
                </a:effectLst>
              </a:rPr>
              <a:t>of them!</a:t>
            </a:r>
          </a:p>
        </p:txBody>
      </p:sp>
    </p:spTree>
    <p:extLst>
      <p:ext uri="{BB962C8B-B14F-4D97-AF65-F5344CB8AC3E}">
        <p14:creationId xmlns:p14="http://schemas.microsoft.com/office/powerpoint/2010/main" val="26070955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val 2"/>
          <p:cNvSpPr/>
          <p:nvPr/>
        </p:nvSpPr>
        <p:spPr>
          <a:xfrm>
            <a:off x="0" y="0"/>
            <a:ext cx="5784752" cy="4853354"/>
          </a:xfrm>
          <a:prstGeom prst="ellipse">
            <a:avLst/>
          </a:prstGeom>
          <a:solidFill>
            <a:schemeClr val="accent2">
              <a:lumMod val="40000"/>
              <a:lumOff val="60000"/>
            </a:schemeClr>
          </a:solidFill>
          <a:ln>
            <a:solidFill>
              <a:schemeClr val="accent2">
                <a:lumMod val="75000"/>
              </a:schemeClr>
            </a:solidFill>
          </a:ln>
        </p:spPr>
        <p:style>
          <a:lnRef idx="3">
            <a:schemeClr val="lt1"/>
          </a:lnRef>
          <a:fillRef idx="1">
            <a:schemeClr val="accent1"/>
          </a:fillRef>
          <a:effectRef idx="1">
            <a:schemeClr val="accent1"/>
          </a:effectRef>
          <a:fontRef idx="minor">
            <a:schemeClr val="lt1"/>
          </a:fontRef>
        </p:style>
        <p:txBody>
          <a:bodyPr rtlCol="0" anchor="ctr"/>
          <a:lstStyle/>
          <a:p>
            <a:pPr algn="ctr"/>
            <a:r>
              <a:rPr lang="en-GB" sz="4400" dirty="0">
                <a:solidFill>
                  <a:schemeClr val="tx1"/>
                </a:solidFill>
              </a:rPr>
              <a:t>God’s main characteristics</a:t>
            </a:r>
          </a:p>
        </p:txBody>
      </p:sp>
      <p:sp>
        <p:nvSpPr>
          <p:cNvPr id="2" name="Oval 1"/>
          <p:cNvSpPr/>
          <p:nvPr/>
        </p:nvSpPr>
        <p:spPr>
          <a:xfrm>
            <a:off x="7135250" y="1744396"/>
            <a:ext cx="4037428" cy="1111347"/>
          </a:xfrm>
          <a:prstGeom prst="ellipse">
            <a:avLst/>
          </a:prstGeom>
          <a:solidFill>
            <a:schemeClr val="accent2">
              <a:lumMod val="40000"/>
              <a:lumOff val="60000"/>
            </a:schemeClr>
          </a:solidFill>
          <a:ln>
            <a:solidFill>
              <a:schemeClr val="accent2">
                <a:lumMod val="75000"/>
              </a:schemeClr>
            </a:solidFill>
          </a:ln>
        </p:spPr>
        <p:style>
          <a:lnRef idx="3">
            <a:schemeClr val="lt1"/>
          </a:lnRef>
          <a:fillRef idx="1">
            <a:schemeClr val="accent1"/>
          </a:fillRef>
          <a:effectRef idx="1">
            <a:schemeClr val="accent1"/>
          </a:effectRef>
          <a:fontRef idx="minor">
            <a:schemeClr val="lt1"/>
          </a:fontRef>
        </p:style>
        <p:txBody>
          <a:bodyPr rtlCol="0" anchor="ctr"/>
          <a:lstStyle/>
          <a:p>
            <a:pPr algn="ctr"/>
            <a:r>
              <a:rPr lang="en-GB" sz="3600" dirty="0">
                <a:solidFill>
                  <a:schemeClr val="tx1"/>
                </a:solidFill>
              </a:rPr>
              <a:t>God is Creator</a:t>
            </a:r>
          </a:p>
        </p:txBody>
      </p:sp>
      <p:sp>
        <p:nvSpPr>
          <p:cNvPr id="5" name="Oval 4"/>
          <p:cNvSpPr/>
          <p:nvPr/>
        </p:nvSpPr>
        <p:spPr>
          <a:xfrm>
            <a:off x="6361778" y="3742007"/>
            <a:ext cx="4672819" cy="1111347"/>
          </a:xfrm>
          <a:prstGeom prst="ellipse">
            <a:avLst/>
          </a:prstGeom>
          <a:solidFill>
            <a:schemeClr val="accent2">
              <a:lumMod val="40000"/>
              <a:lumOff val="60000"/>
            </a:schemeClr>
          </a:solidFill>
          <a:ln>
            <a:solidFill>
              <a:schemeClr val="accent2">
                <a:lumMod val="75000"/>
              </a:schemeClr>
            </a:solidFill>
          </a:ln>
        </p:spPr>
        <p:style>
          <a:lnRef idx="3">
            <a:schemeClr val="lt1"/>
          </a:lnRef>
          <a:fillRef idx="1">
            <a:schemeClr val="accent1"/>
          </a:fillRef>
          <a:effectRef idx="1">
            <a:schemeClr val="accent1"/>
          </a:effectRef>
          <a:fontRef idx="minor">
            <a:schemeClr val="lt1"/>
          </a:fontRef>
        </p:style>
        <p:txBody>
          <a:bodyPr rtlCol="0" anchor="ctr"/>
          <a:lstStyle/>
          <a:p>
            <a:pPr algn="ctr"/>
            <a:r>
              <a:rPr lang="en-GB" sz="3600" dirty="0">
                <a:solidFill>
                  <a:schemeClr val="tx1"/>
                </a:solidFill>
              </a:rPr>
              <a:t>God is Law Giver</a:t>
            </a:r>
          </a:p>
        </p:txBody>
      </p:sp>
      <p:sp>
        <p:nvSpPr>
          <p:cNvPr id="7" name="Oval 6"/>
          <p:cNvSpPr/>
          <p:nvPr/>
        </p:nvSpPr>
        <p:spPr>
          <a:xfrm>
            <a:off x="5303855" y="5514536"/>
            <a:ext cx="4037428" cy="1111347"/>
          </a:xfrm>
          <a:prstGeom prst="ellipse">
            <a:avLst/>
          </a:prstGeom>
          <a:solidFill>
            <a:schemeClr val="accent2">
              <a:lumMod val="40000"/>
              <a:lumOff val="60000"/>
            </a:schemeClr>
          </a:solidFill>
          <a:ln>
            <a:solidFill>
              <a:schemeClr val="accent2">
                <a:lumMod val="75000"/>
              </a:schemeClr>
            </a:solidFill>
          </a:ln>
        </p:spPr>
        <p:style>
          <a:lnRef idx="3">
            <a:schemeClr val="lt1"/>
          </a:lnRef>
          <a:fillRef idx="1">
            <a:schemeClr val="accent1"/>
          </a:fillRef>
          <a:effectRef idx="1">
            <a:schemeClr val="accent1"/>
          </a:effectRef>
          <a:fontRef idx="minor">
            <a:schemeClr val="lt1"/>
          </a:fontRef>
        </p:style>
        <p:txBody>
          <a:bodyPr rtlCol="0" anchor="ctr"/>
          <a:lstStyle/>
          <a:p>
            <a:pPr algn="ctr"/>
            <a:r>
              <a:rPr lang="en-GB" sz="3600" dirty="0">
                <a:solidFill>
                  <a:schemeClr val="tx1"/>
                </a:solidFill>
              </a:rPr>
              <a:t>God as Judge</a:t>
            </a:r>
          </a:p>
        </p:txBody>
      </p:sp>
      <p:cxnSp>
        <p:nvCxnSpPr>
          <p:cNvPr id="10" name="Straight Arrow Connector 9"/>
          <p:cNvCxnSpPr>
            <a:endCxn id="2" idx="2"/>
          </p:cNvCxnSpPr>
          <p:nvPr/>
        </p:nvCxnSpPr>
        <p:spPr>
          <a:xfrm flipV="1">
            <a:off x="5784752" y="2300070"/>
            <a:ext cx="1350498" cy="232116"/>
          </a:xfrm>
          <a:prstGeom prst="straightConnector1">
            <a:avLst/>
          </a:prstGeom>
          <a:ln w="76200">
            <a:solidFill>
              <a:schemeClr val="accent2">
                <a:lumMod val="7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a:off x="4510453" y="4446565"/>
            <a:ext cx="793402" cy="679938"/>
          </a:xfrm>
          <a:prstGeom prst="straightConnector1">
            <a:avLst/>
          </a:prstGeom>
          <a:ln w="76200">
            <a:solidFill>
              <a:schemeClr val="accent2">
                <a:lumMod val="7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a:endCxn id="5" idx="2"/>
          </p:cNvCxnSpPr>
          <p:nvPr/>
        </p:nvCxnSpPr>
        <p:spPr>
          <a:xfrm>
            <a:off x="5458265" y="3742007"/>
            <a:ext cx="903513" cy="555674"/>
          </a:xfrm>
          <a:prstGeom prst="straightConnector1">
            <a:avLst/>
          </a:prstGeom>
          <a:ln w="76200">
            <a:solidFill>
              <a:schemeClr val="accent2">
                <a:lumMod val="7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3" name="Oval 12"/>
          <p:cNvSpPr/>
          <p:nvPr/>
        </p:nvSpPr>
        <p:spPr>
          <a:xfrm>
            <a:off x="6997169" y="189917"/>
            <a:ext cx="4037428" cy="1111347"/>
          </a:xfrm>
          <a:prstGeom prst="ellipse">
            <a:avLst/>
          </a:prstGeom>
          <a:solidFill>
            <a:schemeClr val="accent2">
              <a:lumMod val="40000"/>
              <a:lumOff val="60000"/>
            </a:schemeClr>
          </a:solidFill>
          <a:ln>
            <a:solidFill>
              <a:schemeClr val="accent2">
                <a:lumMod val="75000"/>
              </a:schemeClr>
            </a:solidFill>
          </a:ln>
        </p:spPr>
        <p:style>
          <a:lnRef idx="3">
            <a:schemeClr val="lt1"/>
          </a:lnRef>
          <a:fillRef idx="1">
            <a:schemeClr val="accent1"/>
          </a:fillRef>
          <a:effectRef idx="1">
            <a:schemeClr val="accent1"/>
          </a:effectRef>
          <a:fontRef idx="minor">
            <a:schemeClr val="lt1"/>
          </a:fontRef>
        </p:style>
        <p:txBody>
          <a:bodyPr rtlCol="0" anchor="ctr"/>
          <a:lstStyle/>
          <a:p>
            <a:pPr algn="ctr"/>
            <a:r>
              <a:rPr lang="en-GB" sz="3600" dirty="0">
                <a:solidFill>
                  <a:schemeClr val="tx1"/>
                </a:solidFill>
              </a:rPr>
              <a:t>God as One</a:t>
            </a:r>
          </a:p>
        </p:txBody>
      </p:sp>
      <p:cxnSp>
        <p:nvCxnSpPr>
          <p:cNvPr id="14" name="Straight Arrow Connector 13"/>
          <p:cNvCxnSpPr/>
          <p:nvPr/>
        </p:nvCxnSpPr>
        <p:spPr>
          <a:xfrm flipV="1">
            <a:off x="5646671" y="745590"/>
            <a:ext cx="1350498" cy="232116"/>
          </a:xfrm>
          <a:prstGeom prst="straightConnector1">
            <a:avLst/>
          </a:prstGeom>
          <a:ln w="76200">
            <a:solidFill>
              <a:schemeClr val="accent2">
                <a:lumMod val="75000"/>
              </a:schemeClr>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381496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ounded Rectangle 2"/>
          <p:cNvSpPr/>
          <p:nvPr/>
        </p:nvSpPr>
        <p:spPr>
          <a:xfrm>
            <a:off x="130628" y="130629"/>
            <a:ext cx="8079333" cy="875211"/>
          </a:xfrm>
          <a:prstGeom prst="roundRect">
            <a:avLst/>
          </a:prstGeom>
          <a:solidFill>
            <a:schemeClr val="accent2">
              <a:lumMod val="40000"/>
              <a:lumOff val="60000"/>
            </a:schemeClr>
          </a:solidFill>
          <a:ln>
            <a:solidFill>
              <a:schemeClr val="accent2">
                <a:lumMod val="75000"/>
              </a:schemeClr>
            </a:solidFill>
          </a:ln>
        </p:spPr>
        <p:style>
          <a:lnRef idx="3">
            <a:schemeClr val="lt1"/>
          </a:lnRef>
          <a:fillRef idx="1">
            <a:schemeClr val="accent1"/>
          </a:fillRef>
          <a:effectRef idx="1">
            <a:schemeClr val="accent1"/>
          </a:effectRef>
          <a:fontRef idx="minor">
            <a:schemeClr val="lt1"/>
          </a:fontRef>
        </p:style>
        <p:txBody>
          <a:bodyPr rtlCol="0" anchor="ctr"/>
          <a:lstStyle/>
          <a:p>
            <a:pPr algn="ctr"/>
            <a:r>
              <a:rPr lang="en-GB" sz="3200" dirty="0">
                <a:solidFill>
                  <a:schemeClr val="tx1"/>
                </a:solidFill>
              </a:rPr>
              <a:t>Shema prayer- God as one</a:t>
            </a:r>
          </a:p>
        </p:txBody>
      </p:sp>
      <p:sp>
        <p:nvSpPr>
          <p:cNvPr id="5" name="Rounded Rectangle 4"/>
          <p:cNvSpPr/>
          <p:nvPr/>
        </p:nvSpPr>
        <p:spPr>
          <a:xfrm>
            <a:off x="56606" y="1658983"/>
            <a:ext cx="8553994" cy="4349932"/>
          </a:xfrm>
          <a:prstGeom prst="roundRect">
            <a:avLst/>
          </a:prstGeom>
          <a:noFill/>
          <a:ln>
            <a:solidFill>
              <a:schemeClr val="accent2">
                <a:lumMod val="75000"/>
              </a:schemeClr>
            </a:solidFill>
          </a:ln>
        </p:spPr>
        <p:style>
          <a:lnRef idx="3">
            <a:schemeClr val="lt1"/>
          </a:lnRef>
          <a:fillRef idx="1">
            <a:schemeClr val="accent1"/>
          </a:fillRef>
          <a:effectRef idx="1">
            <a:schemeClr val="accent1"/>
          </a:effectRef>
          <a:fontRef idx="minor">
            <a:schemeClr val="lt1"/>
          </a:fontRef>
        </p:style>
        <p:txBody>
          <a:bodyPr rtlCol="0" anchor="ctr"/>
          <a:lstStyle/>
          <a:p>
            <a:r>
              <a:rPr lang="en-GB" sz="2800" b="1" dirty="0">
                <a:solidFill>
                  <a:schemeClr val="tx1"/>
                </a:solidFill>
              </a:rPr>
              <a:t>SHEMA</a:t>
            </a:r>
            <a:r>
              <a:rPr lang="en-GB" sz="2800" dirty="0">
                <a:solidFill>
                  <a:schemeClr val="tx1"/>
                </a:solidFill>
              </a:rPr>
              <a:t> </a:t>
            </a:r>
          </a:p>
          <a:p>
            <a:endParaRPr lang="en-GB" sz="2000" i="1" dirty="0">
              <a:solidFill>
                <a:schemeClr val="tx1"/>
              </a:solidFill>
            </a:endParaRPr>
          </a:p>
          <a:p>
            <a:r>
              <a:rPr lang="en-GB" sz="2000" i="1" dirty="0">
                <a:solidFill>
                  <a:schemeClr val="tx1"/>
                </a:solidFill>
              </a:rPr>
              <a:t>Hear O Israel, </a:t>
            </a:r>
            <a:r>
              <a:rPr lang="en-GB" sz="2000" i="1" u="sng" dirty="0">
                <a:solidFill>
                  <a:schemeClr val="tx1"/>
                </a:solidFill>
              </a:rPr>
              <a:t>the Lord our God, the Lord is One</a:t>
            </a:r>
            <a:r>
              <a:rPr lang="en-GB" sz="2000" i="1" dirty="0">
                <a:solidFill>
                  <a:schemeClr val="tx1"/>
                </a:solidFill>
              </a:rPr>
              <a:t>!  You shall </a:t>
            </a:r>
            <a:r>
              <a:rPr lang="en-GB" sz="2000" i="1" u="sng" dirty="0">
                <a:solidFill>
                  <a:schemeClr val="tx1"/>
                </a:solidFill>
              </a:rPr>
              <a:t>love the Lord your God with all your heart, and with all your soul, and with all you might</a:t>
            </a:r>
            <a:r>
              <a:rPr lang="en-GB" sz="2000" i="1" dirty="0">
                <a:solidFill>
                  <a:schemeClr val="tx1"/>
                </a:solidFill>
              </a:rPr>
              <a:t>.  Keep these words that I am commanding you today in your heart.  </a:t>
            </a:r>
            <a:r>
              <a:rPr lang="en-GB" sz="2000" i="1" u="sng" dirty="0">
                <a:solidFill>
                  <a:schemeClr val="tx1"/>
                </a:solidFill>
              </a:rPr>
              <a:t>Recite them to your children and talk about them when you are at home and when you are away, when you lie down and when you rise</a:t>
            </a:r>
            <a:r>
              <a:rPr lang="en-GB" sz="2000" i="1" dirty="0">
                <a:solidFill>
                  <a:schemeClr val="tx1"/>
                </a:solidFill>
              </a:rPr>
              <a:t>.  Bind them as a sign on your hand, fix them as an emblem on your forehead, and write them on the doorposts of your house and on your gates.</a:t>
            </a:r>
          </a:p>
          <a:p>
            <a:r>
              <a:rPr lang="en-GB" sz="1600" dirty="0">
                <a:solidFill>
                  <a:schemeClr val="tx1"/>
                </a:solidFill>
              </a:rPr>
              <a:t>Deuteronomy 6:4-9</a:t>
            </a:r>
          </a:p>
          <a:p>
            <a:endParaRPr lang="en-GB" sz="2800" dirty="0">
              <a:solidFill>
                <a:schemeClr val="tx1"/>
              </a:solidFill>
            </a:endParaRPr>
          </a:p>
        </p:txBody>
      </p:sp>
      <p:sp>
        <p:nvSpPr>
          <p:cNvPr id="2" name="TextBox 1"/>
          <p:cNvSpPr txBox="1"/>
          <p:nvPr/>
        </p:nvSpPr>
        <p:spPr>
          <a:xfrm>
            <a:off x="1359956" y="1363866"/>
            <a:ext cx="4897153" cy="461665"/>
          </a:xfrm>
          <a:prstGeom prst="rect">
            <a:avLst/>
          </a:prstGeom>
          <a:solidFill>
            <a:srgbClr val="FFFF00"/>
          </a:solidFill>
          <a:ln>
            <a:solidFill>
              <a:schemeClr val="bg2"/>
            </a:solidFill>
          </a:ln>
        </p:spPr>
        <p:txBody>
          <a:bodyPr wrap="square" rtlCol="0" anchor="ctr" anchorCtr="1">
            <a:spAutoFit/>
          </a:bodyPr>
          <a:lstStyle/>
          <a:p>
            <a:r>
              <a:rPr lang="en-GB" sz="2400" dirty="0"/>
              <a:t>There is only one God (monotheism)</a:t>
            </a:r>
          </a:p>
        </p:txBody>
      </p:sp>
      <p:sp>
        <p:nvSpPr>
          <p:cNvPr id="8" name="TextBox 7"/>
          <p:cNvSpPr txBox="1"/>
          <p:nvPr/>
        </p:nvSpPr>
        <p:spPr>
          <a:xfrm>
            <a:off x="8404892" y="625203"/>
            <a:ext cx="3468031" cy="1569660"/>
          </a:xfrm>
          <a:prstGeom prst="rect">
            <a:avLst/>
          </a:prstGeom>
          <a:solidFill>
            <a:srgbClr val="FFFF00"/>
          </a:solidFill>
          <a:ln>
            <a:solidFill>
              <a:schemeClr val="bg2"/>
            </a:solidFill>
          </a:ln>
        </p:spPr>
        <p:txBody>
          <a:bodyPr wrap="square" rtlCol="0" anchor="ctr" anchorCtr="1">
            <a:spAutoFit/>
          </a:bodyPr>
          <a:lstStyle/>
          <a:p>
            <a:r>
              <a:rPr lang="en-GB" sz="2400" dirty="0"/>
              <a:t>Love God with everything that you have; God should be central to the lives of all Jews</a:t>
            </a:r>
          </a:p>
        </p:txBody>
      </p:sp>
      <p:sp>
        <p:nvSpPr>
          <p:cNvPr id="9" name="TextBox 8"/>
          <p:cNvSpPr txBox="1"/>
          <p:nvPr/>
        </p:nvSpPr>
        <p:spPr>
          <a:xfrm>
            <a:off x="8695116" y="2961714"/>
            <a:ext cx="3489987" cy="1569660"/>
          </a:xfrm>
          <a:prstGeom prst="rect">
            <a:avLst/>
          </a:prstGeom>
          <a:solidFill>
            <a:srgbClr val="FFFF00"/>
          </a:solidFill>
          <a:ln>
            <a:solidFill>
              <a:schemeClr val="bg2"/>
            </a:solidFill>
          </a:ln>
        </p:spPr>
        <p:txBody>
          <a:bodyPr wrap="square" rtlCol="0" anchor="ctr" anchorCtr="1">
            <a:spAutoFit/>
          </a:bodyPr>
          <a:lstStyle/>
          <a:p>
            <a:r>
              <a:rPr lang="en-GB" sz="2400" dirty="0"/>
              <a:t>Teach others about God; continue the Jewish faith by passing it down through the generations </a:t>
            </a:r>
          </a:p>
        </p:txBody>
      </p:sp>
      <p:sp>
        <p:nvSpPr>
          <p:cNvPr id="11" name="Down Arrow 10"/>
          <p:cNvSpPr/>
          <p:nvPr/>
        </p:nvSpPr>
        <p:spPr>
          <a:xfrm>
            <a:off x="4247535" y="1921270"/>
            <a:ext cx="363794" cy="890756"/>
          </a:xfrm>
          <a:prstGeom prst="downArrow">
            <a:avLst/>
          </a:prstGeom>
        </p:spPr>
        <p:style>
          <a:lnRef idx="3">
            <a:schemeClr val="lt1"/>
          </a:lnRef>
          <a:fillRef idx="1">
            <a:schemeClr val="accent1"/>
          </a:fillRef>
          <a:effectRef idx="1">
            <a:schemeClr val="accent1"/>
          </a:effectRef>
          <a:fontRef idx="minor">
            <a:schemeClr val="lt1"/>
          </a:fontRef>
        </p:style>
        <p:txBody>
          <a:bodyPr rtlCol="0" anchor="ctr"/>
          <a:lstStyle/>
          <a:p>
            <a:pPr algn="ctr"/>
            <a:endParaRPr lang="en-GB" dirty="0"/>
          </a:p>
        </p:txBody>
      </p:sp>
      <p:sp>
        <p:nvSpPr>
          <p:cNvPr id="12" name="Down Arrow 11"/>
          <p:cNvSpPr/>
          <p:nvPr/>
        </p:nvSpPr>
        <p:spPr>
          <a:xfrm rot="2513266">
            <a:off x="8527660" y="2032175"/>
            <a:ext cx="331152" cy="1150678"/>
          </a:xfrm>
          <a:prstGeom prst="downArrow">
            <a:avLst/>
          </a:prstGeom>
        </p:spPr>
        <p:style>
          <a:lnRef idx="3">
            <a:schemeClr val="lt1"/>
          </a:lnRef>
          <a:fillRef idx="1">
            <a:schemeClr val="accent1"/>
          </a:fillRef>
          <a:effectRef idx="1">
            <a:schemeClr val="accent1"/>
          </a:effectRef>
          <a:fontRef idx="minor">
            <a:schemeClr val="lt1"/>
          </a:fontRef>
        </p:style>
        <p:txBody>
          <a:bodyPr rtlCol="0" anchor="ctr"/>
          <a:lstStyle/>
          <a:p>
            <a:pPr algn="ctr"/>
            <a:endParaRPr lang="en-GB" dirty="0"/>
          </a:p>
        </p:txBody>
      </p:sp>
      <p:sp>
        <p:nvSpPr>
          <p:cNvPr id="13" name="Down Arrow 12"/>
          <p:cNvSpPr/>
          <p:nvPr/>
        </p:nvSpPr>
        <p:spPr>
          <a:xfrm rot="5400000">
            <a:off x="8269702" y="3515962"/>
            <a:ext cx="363794" cy="483273"/>
          </a:xfrm>
          <a:prstGeom prst="downArrow">
            <a:avLst/>
          </a:prstGeom>
        </p:spPr>
        <p:style>
          <a:lnRef idx="3">
            <a:schemeClr val="lt1"/>
          </a:lnRef>
          <a:fillRef idx="1">
            <a:schemeClr val="accent1"/>
          </a:fillRef>
          <a:effectRef idx="1">
            <a:schemeClr val="accent1"/>
          </a:effectRef>
          <a:fontRef idx="minor">
            <a:schemeClr val="lt1"/>
          </a:fontRef>
        </p:style>
        <p:txBody>
          <a:bodyPr rtlCol="0" anchor="ctr"/>
          <a:lstStyle/>
          <a:p>
            <a:pPr algn="ctr"/>
            <a:endParaRPr lang="en-GB" dirty="0"/>
          </a:p>
        </p:txBody>
      </p:sp>
      <p:sp>
        <p:nvSpPr>
          <p:cNvPr id="14" name="TextBox 13"/>
          <p:cNvSpPr txBox="1"/>
          <p:nvPr/>
        </p:nvSpPr>
        <p:spPr>
          <a:xfrm>
            <a:off x="8702013" y="4882726"/>
            <a:ext cx="3489987" cy="830997"/>
          </a:xfrm>
          <a:prstGeom prst="rect">
            <a:avLst/>
          </a:prstGeom>
          <a:solidFill>
            <a:srgbClr val="FFFF00"/>
          </a:solidFill>
          <a:ln>
            <a:solidFill>
              <a:schemeClr val="bg2"/>
            </a:solidFill>
          </a:ln>
        </p:spPr>
        <p:txBody>
          <a:bodyPr wrap="square" rtlCol="0" anchor="ctr" anchorCtr="1">
            <a:spAutoFit/>
          </a:bodyPr>
          <a:lstStyle/>
          <a:p>
            <a:r>
              <a:rPr lang="en-GB" sz="2400" dirty="0"/>
              <a:t>God should be your first and last thought</a:t>
            </a:r>
          </a:p>
        </p:txBody>
      </p:sp>
      <p:sp>
        <p:nvSpPr>
          <p:cNvPr id="15" name="Down Arrow 14"/>
          <p:cNvSpPr/>
          <p:nvPr/>
        </p:nvSpPr>
        <p:spPr>
          <a:xfrm rot="6461592">
            <a:off x="6664793" y="2915442"/>
            <a:ext cx="363794" cy="3893237"/>
          </a:xfrm>
          <a:prstGeom prst="downArrow">
            <a:avLst/>
          </a:prstGeom>
        </p:spPr>
        <p:style>
          <a:lnRef idx="3">
            <a:schemeClr val="lt1"/>
          </a:lnRef>
          <a:fillRef idx="1">
            <a:schemeClr val="accent1"/>
          </a:fillRef>
          <a:effectRef idx="1">
            <a:schemeClr val="accent1"/>
          </a:effectRef>
          <a:fontRef idx="minor">
            <a:schemeClr val="lt1"/>
          </a:fontRef>
        </p:style>
        <p:txBody>
          <a:bodyPr rtlCol="0" anchor="ctr"/>
          <a:lstStyle/>
          <a:p>
            <a:pPr algn="ctr"/>
            <a:endParaRPr lang="en-GB" dirty="0"/>
          </a:p>
        </p:txBody>
      </p:sp>
    </p:spTree>
    <p:extLst>
      <p:ext uri="{BB962C8B-B14F-4D97-AF65-F5344CB8AC3E}">
        <p14:creationId xmlns:p14="http://schemas.microsoft.com/office/powerpoint/2010/main" val="248988371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8" grpId="0" animBg="1"/>
      <p:bldP spid="9" grpId="0" animBg="1"/>
      <p:bldP spid="1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47654" y="274320"/>
            <a:ext cx="4440382" cy="784601"/>
          </a:xfrm>
          <a:solidFill>
            <a:srgbClr val="FFFF00"/>
          </a:solidFill>
        </p:spPr>
        <p:txBody>
          <a:bodyPr/>
          <a:lstStyle/>
          <a:p>
            <a:r>
              <a:rPr lang="en-GB" dirty="0"/>
              <a:t>The nature of God</a:t>
            </a:r>
          </a:p>
        </p:txBody>
      </p:sp>
      <p:graphicFrame>
        <p:nvGraphicFramePr>
          <p:cNvPr id="4" name="Table 3"/>
          <p:cNvGraphicFramePr>
            <a:graphicFrameLocks noGrp="1"/>
          </p:cNvGraphicFramePr>
          <p:nvPr>
            <p:extLst>
              <p:ext uri="{D42A27DB-BD31-4B8C-83A1-F6EECF244321}">
                <p14:modId xmlns:p14="http://schemas.microsoft.com/office/powerpoint/2010/main" val="2451963416"/>
              </p:ext>
            </p:extLst>
          </p:nvPr>
        </p:nvGraphicFramePr>
        <p:xfrm>
          <a:off x="553949" y="1438028"/>
          <a:ext cx="10869611" cy="4705195"/>
        </p:xfrm>
        <a:graphic>
          <a:graphicData uri="http://schemas.openxmlformats.org/drawingml/2006/table">
            <a:tbl>
              <a:tblPr firstRow="1" bandRow="1">
                <a:tableStyleId>{5C22544A-7EE6-4342-B048-85BDC9FD1C3A}</a:tableStyleId>
              </a:tblPr>
              <a:tblGrid>
                <a:gridCol w="4782513">
                  <a:extLst>
                    <a:ext uri="{9D8B030D-6E8A-4147-A177-3AD203B41FA5}">
                      <a16:colId xmlns:a16="http://schemas.microsoft.com/office/drawing/2014/main" val="3598121815"/>
                    </a:ext>
                  </a:extLst>
                </a:gridCol>
                <a:gridCol w="6087098">
                  <a:extLst>
                    <a:ext uri="{9D8B030D-6E8A-4147-A177-3AD203B41FA5}">
                      <a16:colId xmlns:a16="http://schemas.microsoft.com/office/drawing/2014/main" val="1171368884"/>
                    </a:ext>
                  </a:extLst>
                </a:gridCol>
              </a:tblGrid>
              <a:tr h="546487">
                <a:tc>
                  <a:txBody>
                    <a:bodyPr/>
                    <a:lstStyle/>
                    <a:p>
                      <a:r>
                        <a:rPr lang="en-GB" sz="2000" dirty="0"/>
                        <a:t>Teachings </a:t>
                      </a:r>
                    </a:p>
                  </a:txBody>
                  <a:tcPr/>
                </a:tc>
                <a:tc>
                  <a:txBody>
                    <a:bodyPr/>
                    <a:lstStyle/>
                    <a:p>
                      <a:r>
                        <a:rPr lang="en-GB" sz="2000" dirty="0"/>
                        <a:t>Practice </a:t>
                      </a:r>
                    </a:p>
                  </a:txBody>
                  <a:tcPr/>
                </a:tc>
                <a:extLst>
                  <a:ext uri="{0D108BD9-81ED-4DB2-BD59-A6C34878D82A}">
                    <a16:rowId xmlns:a16="http://schemas.microsoft.com/office/drawing/2014/main" val="1641807790"/>
                  </a:ext>
                </a:extLst>
              </a:tr>
              <a:tr h="1432628">
                <a:tc>
                  <a:txBody>
                    <a:bodyPr/>
                    <a:lstStyle/>
                    <a:p>
                      <a:r>
                        <a:rPr lang="en-GB" sz="2000" dirty="0"/>
                        <a:t>God</a:t>
                      </a:r>
                      <a:r>
                        <a:rPr lang="en-GB" sz="2000" baseline="0" dirty="0"/>
                        <a:t> created the world (Genesis)</a:t>
                      </a:r>
                      <a:endParaRPr lang="en-GB" sz="2000" dirty="0"/>
                    </a:p>
                  </a:txBody>
                  <a:tcPr/>
                </a:tc>
                <a:tc>
                  <a:txBody>
                    <a:bodyPr/>
                    <a:lstStyle/>
                    <a:p>
                      <a:r>
                        <a:rPr lang="en-GB" sz="2000" dirty="0"/>
                        <a:t>Rosh Hashanah/</a:t>
                      </a:r>
                      <a:r>
                        <a:rPr lang="en-GB" sz="2000" baseline="0" dirty="0"/>
                        <a:t> Jews celebrate Shabbat and do no work/ importance of </a:t>
                      </a:r>
                      <a:r>
                        <a:rPr lang="en-GB" sz="2000" baseline="0" dirty="0" err="1"/>
                        <a:t>pikuach</a:t>
                      </a:r>
                      <a:r>
                        <a:rPr lang="en-GB" sz="2000" baseline="0" dirty="0"/>
                        <a:t> </a:t>
                      </a:r>
                      <a:r>
                        <a:rPr lang="en-GB" sz="2000" baseline="0" dirty="0" err="1"/>
                        <a:t>nefesh</a:t>
                      </a:r>
                      <a:r>
                        <a:rPr lang="en-GB" sz="2000" baseline="0" dirty="0"/>
                        <a:t> and preserving life</a:t>
                      </a:r>
                      <a:endParaRPr lang="en-GB" sz="2000" dirty="0"/>
                    </a:p>
                  </a:txBody>
                  <a:tcPr/>
                </a:tc>
                <a:extLst>
                  <a:ext uri="{0D108BD9-81ED-4DB2-BD59-A6C34878D82A}">
                    <a16:rowId xmlns:a16="http://schemas.microsoft.com/office/drawing/2014/main" val="1942730800"/>
                  </a:ext>
                </a:extLst>
              </a:tr>
              <a:tr h="1432628">
                <a:tc>
                  <a:txBody>
                    <a:bodyPr/>
                    <a:lstStyle/>
                    <a:p>
                      <a:r>
                        <a:rPr lang="en-GB" sz="2000" dirty="0"/>
                        <a:t>‘Thou shall have no other Gods before me’</a:t>
                      </a:r>
                    </a:p>
                  </a:txBody>
                  <a:tcPr/>
                </a:tc>
                <a:tc>
                  <a:txBody>
                    <a:bodyPr/>
                    <a:lstStyle/>
                    <a:p>
                      <a:r>
                        <a:rPr lang="en-GB" sz="2000" dirty="0"/>
                        <a:t>No statues in synagogues/ Shema prayer/ anything with God’s name in must be buried if no longer used</a:t>
                      </a:r>
                    </a:p>
                  </a:txBody>
                  <a:tcPr/>
                </a:tc>
                <a:extLst>
                  <a:ext uri="{0D108BD9-81ED-4DB2-BD59-A6C34878D82A}">
                    <a16:rowId xmlns:a16="http://schemas.microsoft.com/office/drawing/2014/main" val="3555863751"/>
                  </a:ext>
                </a:extLst>
              </a:tr>
              <a:tr h="1293452">
                <a:tc>
                  <a:txBody>
                    <a:bodyPr/>
                    <a:lstStyle/>
                    <a:p>
                      <a:r>
                        <a:rPr lang="en-GB" sz="2000" dirty="0"/>
                        <a:t>The Ten Commandments </a:t>
                      </a:r>
                    </a:p>
                  </a:txBody>
                  <a:tcPr/>
                </a:tc>
                <a:tc>
                  <a:txBody>
                    <a:bodyPr/>
                    <a:lstStyle/>
                    <a:p>
                      <a:r>
                        <a:rPr lang="en-GB" sz="2000" dirty="0"/>
                        <a:t>Orthodox Jews try to observe the duties in the Torah at all times/ Reform adapt them/ at</a:t>
                      </a:r>
                      <a:r>
                        <a:rPr lang="en-GB" sz="2000" baseline="0" dirty="0"/>
                        <a:t> Rosh Hashanah Gods judges</a:t>
                      </a:r>
                      <a:endParaRPr lang="en-GB" sz="2000" dirty="0"/>
                    </a:p>
                  </a:txBody>
                  <a:tcPr/>
                </a:tc>
                <a:extLst>
                  <a:ext uri="{0D108BD9-81ED-4DB2-BD59-A6C34878D82A}">
                    <a16:rowId xmlns:a16="http://schemas.microsoft.com/office/drawing/2014/main" val="1192317749"/>
                  </a:ext>
                </a:extLst>
              </a:tr>
            </a:tbl>
          </a:graphicData>
        </a:graphic>
      </p:graphicFrame>
    </p:spTree>
    <p:extLst>
      <p:ext uri="{BB962C8B-B14F-4D97-AF65-F5344CB8AC3E}">
        <p14:creationId xmlns:p14="http://schemas.microsoft.com/office/powerpoint/2010/main" val="288732616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79917" y="91441"/>
            <a:ext cx="2661458" cy="892666"/>
          </a:xfrm>
          <a:solidFill>
            <a:srgbClr val="FFFF00"/>
          </a:solidFill>
        </p:spPr>
        <p:txBody>
          <a:bodyPr/>
          <a:lstStyle/>
          <a:p>
            <a:r>
              <a:rPr lang="en-GB" dirty="0"/>
              <a:t>Messiah </a:t>
            </a:r>
          </a:p>
        </p:txBody>
      </p:sp>
      <p:sp>
        <p:nvSpPr>
          <p:cNvPr id="3" name="Content Placeholder 2"/>
          <p:cNvSpPr>
            <a:spLocks noGrp="1"/>
          </p:cNvSpPr>
          <p:nvPr>
            <p:ph sz="half" idx="1"/>
          </p:nvPr>
        </p:nvSpPr>
        <p:spPr>
          <a:xfrm>
            <a:off x="214744" y="1255250"/>
            <a:ext cx="5230091" cy="5444808"/>
          </a:xfrm>
        </p:spPr>
        <p:txBody>
          <a:bodyPr>
            <a:normAutofit fontScale="85000" lnSpcReduction="20000"/>
          </a:bodyPr>
          <a:lstStyle/>
          <a:p>
            <a:pPr marL="0" indent="0">
              <a:buNone/>
            </a:pPr>
            <a:r>
              <a:rPr lang="en-GB" sz="3600" u="sng" dirty="0"/>
              <a:t>Reform</a:t>
            </a:r>
          </a:p>
          <a:p>
            <a:pPr lvl="0"/>
            <a:r>
              <a:rPr lang="en-GB" sz="3600" dirty="0"/>
              <a:t>Many in Reform Judaism reject (do not agree) the idea of a Messiah.</a:t>
            </a:r>
          </a:p>
          <a:p>
            <a:r>
              <a:rPr lang="en-GB" sz="3600" dirty="0"/>
              <a:t>Important to focus on good actions that will bring about an age of peace </a:t>
            </a:r>
          </a:p>
          <a:p>
            <a:pPr lvl="0"/>
            <a:r>
              <a:rPr lang="en-GB" sz="3600" dirty="0"/>
              <a:t>They still believe in a future Messianic age, but it will be brought about by everyone doing good, being kind and showing care. It will not be achieved by ONE single person</a:t>
            </a:r>
          </a:p>
          <a:p>
            <a:endParaRPr lang="en-GB" dirty="0"/>
          </a:p>
        </p:txBody>
      </p:sp>
      <p:sp>
        <p:nvSpPr>
          <p:cNvPr id="4" name="Content Placeholder 3"/>
          <p:cNvSpPr>
            <a:spLocks noGrp="1"/>
          </p:cNvSpPr>
          <p:nvPr>
            <p:ph sz="half" idx="2"/>
          </p:nvPr>
        </p:nvSpPr>
        <p:spPr>
          <a:xfrm>
            <a:off x="6363393" y="1255250"/>
            <a:ext cx="5532120" cy="5444808"/>
          </a:xfrm>
        </p:spPr>
        <p:txBody>
          <a:bodyPr>
            <a:noAutofit/>
          </a:bodyPr>
          <a:lstStyle/>
          <a:p>
            <a:pPr marL="0" indent="0">
              <a:buNone/>
            </a:pPr>
            <a:r>
              <a:rPr lang="en-GB" sz="2400" u="sng" dirty="0"/>
              <a:t>Orthodox</a:t>
            </a:r>
          </a:p>
          <a:p>
            <a:pPr lvl="0"/>
            <a:r>
              <a:rPr lang="en-GB" sz="2400" dirty="0"/>
              <a:t>In every generation, there is a descendant of King David with the potential to be the Messiah.</a:t>
            </a:r>
          </a:p>
          <a:p>
            <a:pPr lvl="0"/>
            <a:r>
              <a:rPr lang="en-GB" sz="2400" dirty="0"/>
              <a:t>He will keep the laws of the Torah and teach the Laws.</a:t>
            </a:r>
          </a:p>
          <a:p>
            <a:pPr lvl="0"/>
            <a:r>
              <a:rPr lang="en-GB" sz="2400" dirty="0"/>
              <a:t>He will rebuild the Temple in Jerusalem and bring all Jews back to Israel.</a:t>
            </a:r>
          </a:p>
          <a:p>
            <a:pPr lvl="0"/>
            <a:r>
              <a:rPr lang="en-GB" sz="2400" dirty="0"/>
              <a:t>He will bring about world peace and unite all humans.</a:t>
            </a:r>
          </a:p>
          <a:p>
            <a:r>
              <a:rPr lang="en-GB" sz="2400" dirty="0"/>
              <a:t>God has a date for the coming of the Messiah</a:t>
            </a:r>
          </a:p>
          <a:p>
            <a:r>
              <a:rPr lang="en-GB" sz="2400" dirty="0"/>
              <a:t>The Messiah will come when most needed </a:t>
            </a:r>
          </a:p>
        </p:txBody>
      </p:sp>
    </p:spTree>
    <p:extLst>
      <p:ext uri="{BB962C8B-B14F-4D97-AF65-F5344CB8AC3E}">
        <p14:creationId xmlns:p14="http://schemas.microsoft.com/office/powerpoint/2010/main" val="204570831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F453EF2A8BAE09449D5A093B10DB72FA" ma:contentTypeVersion="17" ma:contentTypeDescription="Create a new document." ma:contentTypeScope="" ma:versionID="3ef8cc0ad72f79db80a70f945998be0b">
  <xsd:schema xmlns:xsd="http://www.w3.org/2001/XMLSchema" xmlns:xs="http://www.w3.org/2001/XMLSchema" xmlns:p="http://schemas.microsoft.com/office/2006/metadata/properties" xmlns:ns3="ae9be84b-3d64-4aee-93db-88f557ccaf05" xmlns:ns4="f4c8e422-46c8-4a8b-8f18-8ff3a3cdd6cb" targetNamespace="http://schemas.microsoft.com/office/2006/metadata/properties" ma:root="true" ma:fieldsID="3ff696924e5d7ddf5381f8d12120fa3f" ns3:_="" ns4:_="">
    <xsd:import namespace="ae9be84b-3d64-4aee-93db-88f557ccaf05"/>
    <xsd:import namespace="f4c8e422-46c8-4a8b-8f18-8ff3a3cdd6cb"/>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3:MediaServiceAutoTags" minOccurs="0"/>
                <xsd:element ref="ns3:MediaServiceOCR" minOccurs="0"/>
                <xsd:element ref="ns3:MediaServiceGenerationTime" minOccurs="0"/>
                <xsd:element ref="ns3:MediaServiceEventHashCode" minOccurs="0"/>
                <xsd:element ref="ns3:MediaServiceDateTaken" minOccurs="0"/>
                <xsd:element ref="ns3:MediaServiceLocation" minOccurs="0"/>
                <xsd:element ref="ns4:SharedWithUsers" minOccurs="0"/>
                <xsd:element ref="ns4:SharedWithDetails" minOccurs="0"/>
                <xsd:element ref="ns4:SharingHintHash" minOccurs="0"/>
                <xsd:element ref="ns3:MediaLengthInSeconds" minOccurs="0"/>
                <xsd:element ref="ns3:MediaServiceObjectDetectorVersions" minOccurs="0"/>
                <xsd:element ref="ns3:MediaServiceSearchProperties" minOccurs="0"/>
                <xsd:element ref="ns3:MediaServiceSystemTag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e9be84b-3d64-4aee-93db-88f557ccaf0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element name="MediaServiceLocation" ma:index="17" nillable="true" ma:displayName="Location" ma:internalName="MediaServiceLocation" ma:readOnly="true">
      <xsd:simpleType>
        <xsd:restriction base="dms:Text"/>
      </xsd:simpleType>
    </xsd:element>
    <xsd:element name="MediaLengthInSeconds" ma:index="21" nillable="true" ma:displayName="Length (seconds)" ma:internalName="MediaLengthInSeconds" ma:readOnly="true">
      <xsd:simpleType>
        <xsd:restriction base="dms:Unknown"/>
      </xsd:simpleType>
    </xsd:element>
    <xsd:element name="MediaServiceObjectDetectorVersions" ma:index="22" nillable="true" ma:displayName="MediaServiceObjectDetectorVersions" ma:hidden="true" ma:indexed="true" ma:internalName="MediaServiceObjectDetectorVersions" ma:readOnly="true">
      <xsd:simpleType>
        <xsd:restriction base="dms:Text"/>
      </xsd:simpleType>
    </xsd:element>
    <xsd:element name="MediaServiceSearchProperties" ma:index="23" nillable="true" ma:displayName="MediaServiceSearchProperties" ma:hidden="true" ma:internalName="MediaServiceSearchProperties" ma:readOnly="true">
      <xsd:simpleType>
        <xsd:restriction base="dms:Note"/>
      </xsd:simpleType>
    </xsd:element>
    <xsd:element name="MediaServiceSystemTags" ma:index="24" nillable="true" ma:displayName="MediaServiceSystemTags" ma:hidden="true" ma:internalName="MediaServiceSystemTag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f4c8e422-46c8-4a8b-8f18-8ff3a3cdd6cb"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D3AC1E58-D641-465A-90BA-94D37F3313C1}">
  <ds:schemaRefs>
    <ds:schemaRef ds:uri="f4c8e422-46c8-4a8b-8f18-8ff3a3cdd6cb"/>
    <ds:schemaRef ds:uri="http://purl.org/dc/terms/"/>
    <ds:schemaRef ds:uri="ae9be84b-3d64-4aee-93db-88f557ccaf05"/>
    <ds:schemaRef ds:uri="http://purl.org/dc/elements/1.1/"/>
    <ds:schemaRef ds:uri="http://www.w3.org/XML/1998/namespace"/>
    <ds:schemaRef ds:uri="http://schemas.microsoft.com/office/2006/documentManagement/types"/>
    <ds:schemaRef ds:uri="http://purl.org/dc/dcmitype/"/>
    <ds:schemaRef ds:uri="http://schemas.microsoft.com/office/infopath/2007/PartnerControls"/>
    <ds:schemaRef ds:uri="http://schemas.openxmlformats.org/package/2006/metadata/core-properties"/>
    <ds:schemaRef ds:uri="http://schemas.microsoft.com/office/2006/metadata/properties"/>
  </ds:schemaRefs>
</ds:datastoreItem>
</file>

<file path=customXml/itemProps2.xml><?xml version="1.0" encoding="utf-8"?>
<ds:datastoreItem xmlns:ds="http://schemas.openxmlformats.org/officeDocument/2006/customXml" ds:itemID="{D4064662-ECC7-47AF-9F7B-CF1BD51F659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e9be84b-3d64-4aee-93db-88f557ccaf05"/>
    <ds:schemaRef ds:uri="f4c8e422-46c8-4a8b-8f18-8ff3a3cdd6c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8D0E1789-2AEE-4C0B-8EE3-EA28DC878D7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784</TotalTime>
  <Words>1334</Words>
  <Application>Microsoft Office PowerPoint</Application>
  <PresentationFormat>Widescreen</PresentationFormat>
  <Paragraphs>128</Paragraphs>
  <Slides>19</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19</vt:i4>
      </vt:variant>
    </vt:vector>
  </HeadingPairs>
  <TitlesOfParts>
    <vt:vector size="23" baseType="lpstr">
      <vt:lpstr>Arial</vt:lpstr>
      <vt:lpstr>Calibri</vt:lpstr>
      <vt:lpstr>Calibri Light</vt:lpstr>
      <vt:lpstr>Office Theme</vt:lpstr>
      <vt:lpstr>Judaism Mock Revison </vt:lpstr>
      <vt:lpstr>Paper layout</vt:lpstr>
      <vt:lpstr>Exam skills</vt:lpstr>
      <vt:lpstr>Knowledge Check </vt:lpstr>
      <vt:lpstr>PowerPoint Presentation</vt:lpstr>
      <vt:lpstr>PowerPoint Presentation</vt:lpstr>
      <vt:lpstr>PowerPoint Presentation</vt:lpstr>
      <vt:lpstr>The nature of God</vt:lpstr>
      <vt:lpstr>Messiah </vt:lpstr>
      <vt:lpstr>The afterlife </vt:lpstr>
      <vt:lpstr> Afterlife  </vt:lpstr>
      <vt:lpstr>Resurrection </vt:lpstr>
      <vt:lpstr>Practices- section 2 </vt:lpstr>
      <vt:lpstr>Worship in the home</vt:lpstr>
      <vt:lpstr>Shabbat in the home</vt:lpstr>
      <vt:lpstr>Dietary laws and keeping kosher </vt:lpstr>
      <vt:lpstr>Festivals- Pesach (Passover) </vt:lpstr>
      <vt:lpstr>Symbolic foods:</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Judaism: revision</dc:title>
  <dc:creator>Laura Taberner</dc:creator>
  <cp:lastModifiedBy>Mrs C. Richards</cp:lastModifiedBy>
  <cp:revision>68</cp:revision>
  <dcterms:created xsi:type="dcterms:W3CDTF">2018-03-29T13:35:47Z</dcterms:created>
  <dcterms:modified xsi:type="dcterms:W3CDTF">2025-02-05T08:14:26Z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0x010100F453EF2A8BAE09449D5A093B10DB72FA</vt:lpwstr>
  </property>
</Properties>
</file>