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9"/>
  </p:notesMasterIdLst>
  <p:sldIdLst>
    <p:sldId id="265" r:id="rId2"/>
    <p:sldId id="257" r:id="rId3"/>
    <p:sldId id="258" r:id="rId4"/>
    <p:sldId id="259" r:id="rId5"/>
    <p:sldId id="260" r:id="rId6"/>
    <p:sldId id="261" r:id="rId7"/>
    <p:sldId id="262" r:id="rId8"/>
  </p:sldIdLst>
  <p:sldSz cx="24384000" cy="13716000"/>
  <p:notesSz cx="6858000" cy="9144000"/>
  <p:embeddedFontLst>
    <p:embeddedFont>
      <p:font typeface="Helvetica Neue" panose="020B0604020202020204" charset="0"/>
      <p:regular r:id="rId10"/>
      <p:bold r:id="rId11"/>
      <p:italic r:id="rId12"/>
      <p:boldItalic r:id="rId13"/>
    </p:embeddedFont>
    <p:embeddedFont>
      <p:font typeface="Helvetica Neue Light"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38" d="100"/>
          <a:sy n="38" d="100"/>
        </p:scale>
        <p:origin x="94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7" name="Google Shape;7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17" name="Google Shape;11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39" name="Google Shape;13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61" name="Google Shape;16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83" name="Google Shape;18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05" name="Google Shape;20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mp; Sub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778000" y="2298700"/>
            <a:ext cx="20828000" cy="46482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2"/>
          <p:cNvSpPr txBox="1">
            <a:spLocks noGrp="1"/>
          </p:cNvSpPr>
          <p:nvPr>
            <p:ph type="body" idx="1"/>
          </p:nvPr>
        </p:nvSpPr>
        <p:spPr>
          <a:xfrm>
            <a:off x="1778000" y="7073900"/>
            <a:ext cx="20828000" cy="15875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12" name="Google Shape;12;p2"/>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11"/>
          <p:cNvSpPr txBox="1">
            <a:spLocks noGrp="1"/>
          </p:cNvSpPr>
          <p:nvPr>
            <p:ph type="body" idx="1"/>
          </p:nvPr>
        </p:nvSpPr>
        <p:spPr>
          <a:xfrm>
            <a:off x="2387600" y="8953500"/>
            <a:ext cx="19621500" cy="585521"/>
          </a:xfrm>
          <a:prstGeom prst="rect">
            <a:avLst/>
          </a:prstGeom>
          <a:noFill/>
          <a:ln>
            <a:noFill/>
          </a:ln>
        </p:spPr>
        <p:txBody>
          <a:bodyPr spcFirstLastPara="1" wrap="square" lIns="50800" tIns="50800" rIns="50800" bIns="50800" anchor="t" anchorCtr="0">
            <a:spAutoFit/>
          </a:bodyPr>
          <a:lstStyle>
            <a:lvl1pPr marL="457200" lvl="0" indent="-228600" algn="ctr">
              <a:lnSpc>
                <a:spcPct val="100000"/>
              </a:lnSpc>
              <a:spcBef>
                <a:spcPts val="0"/>
              </a:spcBef>
              <a:spcAft>
                <a:spcPts val="0"/>
              </a:spcAft>
              <a:buClr>
                <a:srgbClr val="000000"/>
              </a:buClr>
              <a:buSzPts val="3200"/>
              <a:buFont typeface="Helvetica Neue"/>
              <a:buNone/>
              <a:defRPr sz="3200" i="1"/>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48" name="Google Shape;48;p11"/>
          <p:cNvSpPr txBox="1">
            <a:spLocks noGrp="1"/>
          </p:cNvSpPr>
          <p:nvPr>
            <p:ph type="body" idx="2"/>
          </p:nvPr>
        </p:nvSpPr>
        <p:spPr>
          <a:xfrm>
            <a:off x="2387600" y="6076950"/>
            <a:ext cx="19621500" cy="825500"/>
          </a:xfrm>
          <a:prstGeom prst="rect">
            <a:avLst/>
          </a:prstGeom>
          <a:noFill/>
          <a:ln>
            <a:noFill/>
          </a:ln>
        </p:spPr>
        <p:txBody>
          <a:bodyPr spcFirstLastPara="1" wrap="square" lIns="50800" tIns="50800" rIns="50800" bIns="50800" anchor="ctr" anchorCtr="0">
            <a:spAutoFit/>
          </a:bodyPr>
          <a:lstStyle>
            <a:lvl1pPr marL="457200" lvl="0" indent="-228600" algn="ctr">
              <a:lnSpc>
                <a:spcPct val="100000"/>
              </a:lnSpc>
              <a:spcBef>
                <a:spcPts val="0"/>
              </a:spcBef>
              <a:spcAft>
                <a:spcPts val="0"/>
              </a:spcAft>
              <a:buClr>
                <a:srgbClr val="000000"/>
              </a:buClr>
              <a:buSzPts val="4800"/>
              <a:buFont typeface="Helvetica Neue"/>
              <a:buNone/>
              <a:defRPr sz="4800">
                <a:latin typeface="Helvetica Neue"/>
                <a:ea typeface="Helvetica Neue"/>
                <a:cs typeface="Helvetica Neue"/>
                <a:sym typeface="Helvetica Neue"/>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49" name="Google Shape;49;p11"/>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50"/>
        <p:cNvGrpSpPr/>
        <p:nvPr/>
      </p:nvGrpSpPr>
      <p:grpSpPr>
        <a:xfrm>
          <a:off x="0" y="0"/>
          <a:ext cx="0" cy="0"/>
          <a:chOff x="0" y="0"/>
          <a:chExt cx="0" cy="0"/>
        </a:xfrm>
      </p:grpSpPr>
      <p:sp>
        <p:nvSpPr>
          <p:cNvPr id="51" name="Google Shape;51;p12"/>
          <p:cNvSpPr>
            <a:spLocks noGrp="1"/>
          </p:cNvSpPr>
          <p:nvPr>
            <p:ph type="pic" idx="2"/>
          </p:nvPr>
        </p:nvSpPr>
        <p:spPr>
          <a:xfrm>
            <a:off x="-50800" y="-1270000"/>
            <a:ext cx="24485600" cy="16323734"/>
          </a:xfrm>
          <a:prstGeom prst="rect">
            <a:avLst/>
          </a:prstGeom>
          <a:noFill/>
          <a:ln>
            <a:noFill/>
          </a:ln>
        </p:spPr>
      </p:sp>
      <p:sp>
        <p:nvSpPr>
          <p:cNvPr id="52" name="Google Shape;52;p12"/>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3"/>
        <p:cNvGrpSpPr/>
        <p:nvPr/>
      </p:nvGrpSpPr>
      <p:grpSpPr>
        <a:xfrm>
          <a:off x="0" y="0"/>
          <a:ext cx="0" cy="0"/>
          <a:chOff x="0" y="0"/>
          <a:chExt cx="0" cy="0"/>
        </a:xfrm>
      </p:grpSpPr>
      <p:sp>
        <p:nvSpPr>
          <p:cNvPr id="54" name="Google Shape;54;p13"/>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3048000" y="2244725"/>
            <a:ext cx="18288000" cy="4775201"/>
          </a:xfrm>
          <a:prstGeom prst="rect">
            <a:avLst/>
          </a:prstGeom>
          <a:noFill/>
          <a:ln>
            <a:noFill/>
          </a:ln>
        </p:spPr>
        <p:txBody>
          <a:bodyPr spcFirstLastPara="1" wrap="square" lIns="91425" tIns="91425" rIns="91425" bIns="91425" anchor="b" anchorCtr="0">
            <a:normAutofit/>
          </a:bodyPr>
          <a:lstStyle>
            <a:lvl1pPr lvl="0" algn="ctr">
              <a:lnSpc>
                <a:spcPct val="90000"/>
              </a:lnSpc>
              <a:spcBef>
                <a:spcPts val="0"/>
              </a:spcBef>
              <a:spcAft>
                <a:spcPts val="0"/>
              </a:spcAft>
              <a:buClr>
                <a:srgbClr val="000000"/>
              </a:buClr>
              <a:buSzPts val="12000"/>
              <a:buFont typeface="Calibri"/>
              <a:buNone/>
              <a:defRPr sz="12000">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57" name="Google Shape;57;p14"/>
          <p:cNvSpPr txBox="1">
            <a:spLocks noGrp="1"/>
          </p:cNvSpPr>
          <p:nvPr>
            <p:ph type="body" idx="1"/>
          </p:nvPr>
        </p:nvSpPr>
        <p:spPr>
          <a:xfrm>
            <a:off x="3048000" y="7204075"/>
            <a:ext cx="18288000" cy="3311525"/>
          </a:xfrm>
          <a:prstGeom prst="rect">
            <a:avLst/>
          </a:prstGeom>
          <a:noFill/>
          <a:ln>
            <a:noFill/>
          </a:ln>
        </p:spPr>
        <p:txBody>
          <a:bodyPr spcFirstLastPara="1" wrap="square" lIns="91425" tIns="91425" rIns="91425" bIns="91425" anchor="t" anchorCtr="0">
            <a:normAutofit/>
          </a:bodyPr>
          <a:lstStyle>
            <a:lvl1pPr marL="457200" lvl="0" indent="-228600" algn="ctr">
              <a:lnSpc>
                <a:spcPct val="90000"/>
              </a:lnSpc>
              <a:spcBef>
                <a:spcPts val="2000"/>
              </a:spcBef>
              <a:spcAft>
                <a:spcPts val="0"/>
              </a:spcAft>
              <a:buClr>
                <a:srgbClr val="000000"/>
              </a:buClr>
              <a:buSzPts val="4800"/>
              <a:buFont typeface="Calibri"/>
              <a:buNone/>
              <a:defRPr sz="4800">
                <a:latin typeface="Calibri"/>
                <a:ea typeface="Calibri"/>
                <a:cs typeface="Calibri"/>
                <a:sym typeface="Calibri"/>
              </a:defRPr>
            </a:lvl1pPr>
            <a:lvl2pPr marL="914400" lvl="1" indent="-228600" algn="ctr">
              <a:lnSpc>
                <a:spcPct val="90000"/>
              </a:lnSpc>
              <a:spcBef>
                <a:spcPts val="2000"/>
              </a:spcBef>
              <a:spcAft>
                <a:spcPts val="0"/>
              </a:spcAft>
              <a:buClr>
                <a:srgbClr val="000000"/>
              </a:buClr>
              <a:buSzPts val="4800"/>
              <a:buFont typeface="Calibri"/>
              <a:buNone/>
              <a:defRPr sz="4800">
                <a:latin typeface="Calibri"/>
                <a:ea typeface="Calibri"/>
                <a:cs typeface="Calibri"/>
                <a:sym typeface="Calibri"/>
              </a:defRPr>
            </a:lvl2pPr>
            <a:lvl3pPr marL="1371600" lvl="2" indent="-228600" algn="ctr">
              <a:lnSpc>
                <a:spcPct val="90000"/>
              </a:lnSpc>
              <a:spcBef>
                <a:spcPts val="2000"/>
              </a:spcBef>
              <a:spcAft>
                <a:spcPts val="0"/>
              </a:spcAft>
              <a:buClr>
                <a:srgbClr val="000000"/>
              </a:buClr>
              <a:buSzPts val="4800"/>
              <a:buFont typeface="Calibri"/>
              <a:buNone/>
              <a:defRPr sz="4800">
                <a:latin typeface="Calibri"/>
                <a:ea typeface="Calibri"/>
                <a:cs typeface="Calibri"/>
                <a:sym typeface="Calibri"/>
              </a:defRPr>
            </a:lvl3pPr>
            <a:lvl4pPr marL="1828800" lvl="3" indent="-228600" algn="ctr">
              <a:lnSpc>
                <a:spcPct val="90000"/>
              </a:lnSpc>
              <a:spcBef>
                <a:spcPts val="2000"/>
              </a:spcBef>
              <a:spcAft>
                <a:spcPts val="0"/>
              </a:spcAft>
              <a:buClr>
                <a:srgbClr val="000000"/>
              </a:buClr>
              <a:buSzPts val="4800"/>
              <a:buFont typeface="Calibri"/>
              <a:buNone/>
              <a:defRPr sz="4800">
                <a:latin typeface="Calibri"/>
                <a:ea typeface="Calibri"/>
                <a:cs typeface="Calibri"/>
                <a:sym typeface="Calibri"/>
              </a:defRPr>
            </a:lvl4pPr>
            <a:lvl5pPr marL="2286000" lvl="4" indent="-228600" algn="ctr">
              <a:lnSpc>
                <a:spcPct val="90000"/>
              </a:lnSpc>
              <a:spcBef>
                <a:spcPts val="2000"/>
              </a:spcBef>
              <a:spcAft>
                <a:spcPts val="0"/>
              </a:spcAft>
              <a:buClr>
                <a:srgbClr val="000000"/>
              </a:buClr>
              <a:buSzPts val="4800"/>
              <a:buFont typeface="Calibri"/>
              <a:buNone/>
              <a:defRPr sz="4800">
                <a:latin typeface="Calibri"/>
                <a:ea typeface="Calibri"/>
                <a:cs typeface="Calibri"/>
                <a:sym typeface="Calibri"/>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58" name="Google Shape;58;p14"/>
          <p:cNvSpPr txBox="1">
            <a:spLocks noGrp="1"/>
          </p:cNvSpPr>
          <p:nvPr>
            <p:ph type="sldNum" idx="12"/>
          </p:nvPr>
        </p:nvSpPr>
        <p:spPr>
          <a:xfrm>
            <a:off x="22203052" y="12835870"/>
            <a:ext cx="504548" cy="483910"/>
          </a:xfrm>
          <a:prstGeom prst="rect">
            <a:avLst/>
          </a:prstGeom>
          <a:noFill/>
          <a:ln>
            <a:noFill/>
          </a:ln>
        </p:spPr>
        <p:txBody>
          <a:bodyPr spcFirstLastPara="1" wrap="square" lIns="91425" tIns="91425" rIns="91425" bIns="91425" anchor="ctr" anchorCtr="0">
            <a:spAutoFit/>
          </a:bodyPr>
          <a:lstStyle>
            <a:lvl1pPr marL="0" marR="0" lvl="0"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hoto - Horizontal" type="tx">
  <p:cSld name="TITLE_AND_BODY">
    <p:spTree>
      <p:nvGrpSpPr>
        <p:cNvPr id="1" name="Shape 13"/>
        <p:cNvGrpSpPr/>
        <p:nvPr/>
      </p:nvGrpSpPr>
      <p:grpSpPr>
        <a:xfrm>
          <a:off x="0" y="0"/>
          <a:ext cx="0" cy="0"/>
          <a:chOff x="0" y="0"/>
          <a:chExt cx="0" cy="0"/>
        </a:xfrm>
      </p:grpSpPr>
      <p:sp>
        <p:nvSpPr>
          <p:cNvPr id="14" name="Google Shape;14;p3"/>
          <p:cNvSpPr>
            <a:spLocks noGrp="1"/>
          </p:cNvSpPr>
          <p:nvPr>
            <p:ph type="pic" idx="2"/>
          </p:nvPr>
        </p:nvSpPr>
        <p:spPr>
          <a:xfrm>
            <a:off x="3125968" y="-393700"/>
            <a:ext cx="18135601" cy="12090400"/>
          </a:xfrm>
          <a:prstGeom prst="rect">
            <a:avLst/>
          </a:prstGeom>
          <a:noFill/>
          <a:ln>
            <a:noFill/>
          </a:ln>
        </p:spPr>
      </p:sp>
      <p:sp>
        <p:nvSpPr>
          <p:cNvPr id="15" name="Google Shape;15;p3"/>
          <p:cNvSpPr txBox="1">
            <a:spLocks noGrp="1"/>
          </p:cNvSpPr>
          <p:nvPr>
            <p:ph type="title"/>
          </p:nvPr>
        </p:nvSpPr>
        <p:spPr>
          <a:xfrm>
            <a:off x="635000" y="9512300"/>
            <a:ext cx="23114000" cy="20066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6" name="Google Shape;16;p3"/>
          <p:cNvSpPr txBox="1">
            <a:spLocks noGrp="1"/>
          </p:cNvSpPr>
          <p:nvPr>
            <p:ph type="body" idx="1"/>
          </p:nvPr>
        </p:nvSpPr>
        <p:spPr>
          <a:xfrm>
            <a:off x="635000" y="11442700"/>
            <a:ext cx="23114000" cy="15875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17" name="Google Shape;17;p3"/>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Centre">
  <p:cSld name="Title - Centre">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1778000" y="4533900"/>
            <a:ext cx="20828000" cy="46482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0" name="Google Shape;20;p4"/>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21"/>
        <p:cNvGrpSpPr/>
        <p:nvPr/>
      </p:nvGrpSpPr>
      <p:grpSpPr>
        <a:xfrm>
          <a:off x="0" y="0"/>
          <a:ext cx="0" cy="0"/>
          <a:chOff x="0" y="0"/>
          <a:chExt cx="0" cy="0"/>
        </a:xfrm>
      </p:grpSpPr>
      <p:sp>
        <p:nvSpPr>
          <p:cNvPr id="22" name="Google Shape;22;p5"/>
          <p:cNvSpPr>
            <a:spLocks noGrp="1"/>
          </p:cNvSpPr>
          <p:nvPr>
            <p:ph type="pic" idx="2"/>
          </p:nvPr>
        </p:nvSpPr>
        <p:spPr>
          <a:xfrm>
            <a:off x="12827000" y="952500"/>
            <a:ext cx="11468100" cy="11468100"/>
          </a:xfrm>
          <a:prstGeom prst="rect">
            <a:avLst/>
          </a:prstGeom>
          <a:noFill/>
          <a:ln>
            <a:noFill/>
          </a:ln>
        </p:spPr>
      </p:sp>
      <p:sp>
        <p:nvSpPr>
          <p:cNvPr id="23" name="Google Shape;23;p5"/>
          <p:cNvSpPr txBox="1">
            <a:spLocks noGrp="1"/>
          </p:cNvSpPr>
          <p:nvPr>
            <p:ph type="title"/>
          </p:nvPr>
        </p:nvSpPr>
        <p:spPr>
          <a:xfrm>
            <a:off x="1651000" y="952500"/>
            <a:ext cx="10223500" cy="55499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8400"/>
              <a:buFont typeface="Helvetica Neue"/>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4" name="Google Shape;24;p5"/>
          <p:cNvSpPr txBox="1">
            <a:spLocks noGrp="1"/>
          </p:cNvSpPr>
          <p:nvPr>
            <p:ph type="body" idx="1"/>
          </p:nvPr>
        </p:nvSpPr>
        <p:spPr>
          <a:xfrm>
            <a:off x="1651000" y="6527800"/>
            <a:ext cx="10223500" cy="57277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25" name="Google Shape;25;p5"/>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1689100" y="355600"/>
            <a:ext cx="21005800"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8" name="Google Shape;28;p6"/>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1689100" y="355600"/>
            <a:ext cx="21005800"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1" name="Google Shape;31;p7"/>
          <p:cNvSpPr txBox="1">
            <a:spLocks noGrp="1"/>
          </p:cNvSpPr>
          <p:nvPr>
            <p:ph type="body" idx="1"/>
          </p:nvPr>
        </p:nvSpPr>
        <p:spPr>
          <a:xfrm>
            <a:off x="1689100" y="3149600"/>
            <a:ext cx="21005800" cy="9296400"/>
          </a:xfrm>
          <a:prstGeom prst="rect">
            <a:avLst/>
          </a:prstGeom>
          <a:noFill/>
          <a:ln>
            <a:noFill/>
          </a:ln>
        </p:spPr>
        <p:txBody>
          <a:bodyPr spcFirstLastPara="1" wrap="square" lIns="50800" tIns="50800" rIns="50800" bIns="50800" anchor="ctr" anchorCtr="0">
            <a:normAutofit/>
          </a:bodyPr>
          <a:lstStyle>
            <a:lvl1pPr marL="457200" lvl="0" indent="-609600" algn="l">
              <a:lnSpc>
                <a:spcPct val="100000"/>
              </a:lnSpc>
              <a:spcBef>
                <a:spcPts val="5900"/>
              </a:spcBef>
              <a:spcAft>
                <a:spcPts val="0"/>
              </a:spcAft>
              <a:buClr>
                <a:srgbClr val="000000"/>
              </a:buClr>
              <a:buSzPts val="6000"/>
              <a:buFont typeface="Helvetica Neue"/>
              <a:buChar char="•"/>
              <a:defRPr sz="4800"/>
            </a:lvl1pPr>
            <a:lvl2pPr marL="914400" lvl="1" indent="-609600" algn="l">
              <a:lnSpc>
                <a:spcPct val="100000"/>
              </a:lnSpc>
              <a:spcBef>
                <a:spcPts val="5900"/>
              </a:spcBef>
              <a:spcAft>
                <a:spcPts val="0"/>
              </a:spcAft>
              <a:buClr>
                <a:srgbClr val="000000"/>
              </a:buClr>
              <a:buSzPts val="6000"/>
              <a:buFont typeface="Helvetica Neue"/>
              <a:buChar char="•"/>
              <a:defRPr sz="4800"/>
            </a:lvl2pPr>
            <a:lvl3pPr marL="1371600" lvl="2" indent="-609600" algn="l">
              <a:lnSpc>
                <a:spcPct val="100000"/>
              </a:lnSpc>
              <a:spcBef>
                <a:spcPts val="5900"/>
              </a:spcBef>
              <a:spcAft>
                <a:spcPts val="0"/>
              </a:spcAft>
              <a:buClr>
                <a:srgbClr val="000000"/>
              </a:buClr>
              <a:buSzPts val="6000"/>
              <a:buFont typeface="Helvetica Neue"/>
              <a:buChar char="•"/>
              <a:defRPr sz="4800"/>
            </a:lvl3pPr>
            <a:lvl4pPr marL="1828800" lvl="3" indent="-609600" algn="l">
              <a:lnSpc>
                <a:spcPct val="100000"/>
              </a:lnSpc>
              <a:spcBef>
                <a:spcPts val="5900"/>
              </a:spcBef>
              <a:spcAft>
                <a:spcPts val="0"/>
              </a:spcAft>
              <a:buClr>
                <a:srgbClr val="000000"/>
              </a:buClr>
              <a:buSzPts val="6000"/>
              <a:buFont typeface="Helvetica Neue"/>
              <a:buChar char="•"/>
              <a:defRPr sz="4800"/>
            </a:lvl4pPr>
            <a:lvl5pPr marL="2286000" lvl="4" indent="-609600" algn="l">
              <a:lnSpc>
                <a:spcPct val="100000"/>
              </a:lnSpc>
              <a:spcBef>
                <a:spcPts val="5900"/>
              </a:spcBef>
              <a:spcAft>
                <a:spcPts val="0"/>
              </a:spcAft>
              <a:buClr>
                <a:srgbClr val="000000"/>
              </a:buClr>
              <a:buSzPts val="6000"/>
              <a:buFont typeface="Helvetica Neue"/>
              <a:buChar char="•"/>
              <a:defRPr sz="48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32" name="Google Shape;32;p7"/>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3"/>
        <p:cNvGrpSpPr/>
        <p:nvPr/>
      </p:nvGrpSpPr>
      <p:grpSpPr>
        <a:xfrm>
          <a:off x="0" y="0"/>
          <a:ext cx="0" cy="0"/>
          <a:chOff x="0" y="0"/>
          <a:chExt cx="0" cy="0"/>
        </a:xfrm>
      </p:grpSpPr>
      <p:sp>
        <p:nvSpPr>
          <p:cNvPr id="34" name="Google Shape;34;p8"/>
          <p:cNvSpPr>
            <a:spLocks noGrp="1"/>
          </p:cNvSpPr>
          <p:nvPr>
            <p:ph type="pic" idx="2"/>
          </p:nvPr>
        </p:nvSpPr>
        <p:spPr>
          <a:xfrm>
            <a:off x="10960100" y="3149600"/>
            <a:ext cx="13944600" cy="9296400"/>
          </a:xfrm>
          <a:prstGeom prst="rect">
            <a:avLst/>
          </a:prstGeom>
          <a:noFill/>
          <a:ln>
            <a:noFill/>
          </a:ln>
        </p:spPr>
      </p:sp>
      <p:sp>
        <p:nvSpPr>
          <p:cNvPr id="35" name="Google Shape;35;p8"/>
          <p:cNvSpPr txBox="1">
            <a:spLocks noGrp="1"/>
          </p:cNvSpPr>
          <p:nvPr>
            <p:ph type="title"/>
          </p:nvPr>
        </p:nvSpPr>
        <p:spPr>
          <a:xfrm>
            <a:off x="1689100" y="355600"/>
            <a:ext cx="21005800"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6" name="Google Shape;36;p8"/>
          <p:cNvSpPr txBox="1">
            <a:spLocks noGrp="1"/>
          </p:cNvSpPr>
          <p:nvPr>
            <p:ph type="body" idx="1"/>
          </p:nvPr>
        </p:nvSpPr>
        <p:spPr>
          <a:xfrm>
            <a:off x="1689100" y="3149600"/>
            <a:ext cx="10223500" cy="9296400"/>
          </a:xfrm>
          <a:prstGeom prst="rect">
            <a:avLst/>
          </a:prstGeom>
          <a:noFill/>
          <a:ln>
            <a:noFill/>
          </a:ln>
        </p:spPr>
        <p:txBody>
          <a:bodyPr spcFirstLastPara="1" wrap="square" lIns="50800" tIns="50800" rIns="50800" bIns="50800" anchor="ctr" anchorCtr="0">
            <a:normAutofit/>
          </a:bodyPr>
          <a:lstStyle>
            <a:lvl1pPr marL="457200" lvl="0" indent="-530225" algn="l">
              <a:lnSpc>
                <a:spcPct val="100000"/>
              </a:lnSpc>
              <a:spcBef>
                <a:spcPts val="4500"/>
              </a:spcBef>
              <a:spcAft>
                <a:spcPts val="0"/>
              </a:spcAft>
              <a:buClr>
                <a:srgbClr val="000000"/>
              </a:buClr>
              <a:buSzPts val="4750"/>
              <a:buFont typeface="Helvetica Neue"/>
              <a:buChar char="•"/>
              <a:defRPr sz="3800"/>
            </a:lvl1pPr>
            <a:lvl2pPr marL="914400" lvl="1" indent="-530225" algn="l">
              <a:lnSpc>
                <a:spcPct val="100000"/>
              </a:lnSpc>
              <a:spcBef>
                <a:spcPts val="4500"/>
              </a:spcBef>
              <a:spcAft>
                <a:spcPts val="0"/>
              </a:spcAft>
              <a:buClr>
                <a:srgbClr val="000000"/>
              </a:buClr>
              <a:buSzPts val="4750"/>
              <a:buFont typeface="Helvetica Neue"/>
              <a:buChar char="•"/>
              <a:defRPr sz="3800"/>
            </a:lvl2pPr>
            <a:lvl3pPr marL="1371600" lvl="2" indent="-530225" algn="l">
              <a:lnSpc>
                <a:spcPct val="100000"/>
              </a:lnSpc>
              <a:spcBef>
                <a:spcPts val="4500"/>
              </a:spcBef>
              <a:spcAft>
                <a:spcPts val="0"/>
              </a:spcAft>
              <a:buClr>
                <a:srgbClr val="000000"/>
              </a:buClr>
              <a:buSzPts val="4750"/>
              <a:buFont typeface="Helvetica Neue"/>
              <a:buChar char="•"/>
              <a:defRPr sz="3800"/>
            </a:lvl3pPr>
            <a:lvl4pPr marL="1828800" lvl="3" indent="-530225" algn="l">
              <a:lnSpc>
                <a:spcPct val="100000"/>
              </a:lnSpc>
              <a:spcBef>
                <a:spcPts val="4500"/>
              </a:spcBef>
              <a:spcAft>
                <a:spcPts val="0"/>
              </a:spcAft>
              <a:buClr>
                <a:srgbClr val="000000"/>
              </a:buClr>
              <a:buSzPts val="4750"/>
              <a:buFont typeface="Helvetica Neue"/>
              <a:buChar char="•"/>
              <a:defRPr sz="3800"/>
            </a:lvl4pPr>
            <a:lvl5pPr marL="2286000" lvl="4" indent="-530225" algn="l">
              <a:lnSpc>
                <a:spcPct val="100000"/>
              </a:lnSpc>
              <a:spcBef>
                <a:spcPts val="4500"/>
              </a:spcBef>
              <a:spcAft>
                <a:spcPts val="0"/>
              </a:spcAft>
              <a:buClr>
                <a:srgbClr val="000000"/>
              </a:buClr>
              <a:buSzPts val="4750"/>
              <a:buFont typeface="Helvetica Neue"/>
              <a:buChar char="•"/>
              <a:defRPr sz="38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37" name="Google Shape;37;p8"/>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8"/>
        <p:cNvGrpSpPr/>
        <p:nvPr/>
      </p:nvGrpSpPr>
      <p:grpSpPr>
        <a:xfrm>
          <a:off x="0" y="0"/>
          <a:ext cx="0" cy="0"/>
          <a:chOff x="0" y="0"/>
          <a:chExt cx="0" cy="0"/>
        </a:xfrm>
      </p:grpSpPr>
      <p:sp>
        <p:nvSpPr>
          <p:cNvPr id="39" name="Google Shape;39;p9"/>
          <p:cNvSpPr txBox="1">
            <a:spLocks noGrp="1"/>
          </p:cNvSpPr>
          <p:nvPr>
            <p:ph type="body" idx="1"/>
          </p:nvPr>
        </p:nvSpPr>
        <p:spPr>
          <a:xfrm>
            <a:off x="1689100" y="1778000"/>
            <a:ext cx="21005800" cy="10160000"/>
          </a:xfrm>
          <a:prstGeom prst="rect">
            <a:avLst/>
          </a:prstGeom>
          <a:noFill/>
          <a:ln>
            <a:noFill/>
          </a:ln>
        </p:spPr>
        <p:txBody>
          <a:bodyPr spcFirstLastPara="1" wrap="square" lIns="50800" tIns="50800" rIns="50800" bIns="50800" anchor="ctr" anchorCtr="0">
            <a:normAutofit/>
          </a:bodyPr>
          <a:lstStyle>
            <a:lvl1pPr marL="457200" lvl="0" indent="-609600" algn="l">
              <a:lnSpc>
                <a:spcPct val="100000"/>
              </a:lnSpc>
              <a:spcBef>
                <a:spcPts val="5900"/>
              </a:spcBef>
              <a:spcAft>
                <a:spcPts val="0"/>
              </a:spcAft>
              <a:buClr>
                <a:srgbClr val="000000"/>
              </a:buClr>
              <a:buSzPts val="6000"/>
              <a:buFont typeface="Helvetica Neue"/>
              <a:buChar char="•"/>
              <a:defRPr sz="4800"/>
            </a:lvl1pPr>
            <a:lvl2pPr marL="914400" lvl="1" indent="-609600" algn="l">
              <a:lnSpc>
                <a:spcPct val="100000"/>
              </a:lnSpc>
              <a:spcBef>
                <a:spcPts val="5900"/>
              </a:spcBef>
              <a:spcAft>
                <a:spcPts val="0"/>
              </a:spcAft>
              <a:buClr>
                <a:srgbClr val="000000"/>
              </a:buClr>
              <a:buSzPts val="6000"/>
              <a:buFont typeface="Helvetica Neue"/>
              <a:buChar char="•"/>
              <a:defRPr sz="4800"/>
            </a:lvl2pPr>
            <a:lvl3pPr marL="1371600" lvl="2" indent="-609600" algn="l">
              <a:lnSpc>
                <a:spcPct val="100000"/>
              </a:lnSpc>
              <a:spcBef>
                <a:spcPts val="5900"/>
              </a:spcBef>
              <a:spcAft>
                <a:spcPts val="0"/>
              </a:spcAft>
              <a:buClr>
                <a:srgbClr val="000000"/>
              </a:buClr>
              <a:buSzPts val="6000"/>
              <a:buFont typeface="Helvetica Neue"/>
              <a:buChar char="•"/>
              <a:defRPr sz="4800"/>
            </a:lvl3pPr>
            <a:lvl4pPr marL="1828800" lvl="3" indent="-609600" algn="l">
              <a:lnSpc>
                <a:spcPct val="100000"/>
              </a:lnSpc>
              <a:spcBef>
                <a:spcPts val="5900"/>
              </a:spcBef>
              <a:spcAft>
                <a:spcPts val="0"/>
              </a:spcAft>
              <a:buClr>
                <a:srgbClr val="000000"/>
              </a:buClr>
              <a:buSzPts val="6000"/>
              <a:buFont typeface="Helvetica Neue"/>
              <a:buChar char="•"/>
              <a:defRPr sz="4800"/>
            </a:lvl4pPr>
            <a:lvl5pPr marL="2286000" lvl="4" indent="-609600" algn="l">
              <a:lnSpc>
                <a:spcPct val="100000"/>
              </a:lnSpc>
              <a:spcBef>
                <a:spcPts val="5900"/>
              </a:spcBef>
              <a:spcAft>
                <a:spcPts val="0"/>
              </a:spcAft>
              <a:buClr>
                <a:srgbClr val="000000"/>
              </a:buClr>
              <a:buSzPts val="6000"/>
              <a:buFont typeface="Helvetica Neue"/>
              <a:buChar char="•"/>
              <a:defRPr sz="48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40" name="Google Shape;40;p9"/>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41"/>
        <p:cNvGrpSpPr/>
        <p:nvPr/>
      </p:nvGrpSpPr>
      <p:grpSpPr>
        <a:xfrm>
          <a:off x="0" y="0"/>
          <a:ext cx="0" cy="0"/>
          <a:chOff x="0" y="0"/>
          <a:chExt cx="0" cy="0"/>
        </a:xfrm>
      </p:grpSpPr>
      <p:sp>
        <p:nvSpPr>
          <p:cNvPr id="42" name="Google Shape;42;p10"/>
          <p:cNvSpPr>
            <a:spLocks noGrp="1"/>
          </p:cNvSpPr>
          <p:nvPr>
            <p:ph type="pic" idx="2"/>
          </p:nvPr>
        </p:nvSpPr>
        <p:spPr>
          <a:xfrm>
            <a:off x="15300325" y="7048500"/>
            <a:ext cx="8324850" cy="5549900"/>
          </a:xfrm>
          <a:prstGeom prst="rect">
            <a:avLst/>
          </a:prstGeom>
          <a:noFill/>
          <a:ln>
            <a:noFill/>
          </a:ln>
        </p:spPr>
      </p:sp>
      <p:sp>
        <p:nvSpPr>
          <p:cNvPr id="43" name="Google Shape;43;p10"/>
          <p:cNvSpPr>
            <a:spLocks noGrp="1"/>
          </p:cNvSpPr>
          <p:nvPr>
            <p:ph type="pic" idx="3"/>
          </p:nvPr>
        </p:nvSpPr>
        <p:spPr>
          <a:xfrm>
            <a:off x="15760700" y="863600"/>
            <a:ext cx="7404100" cy="7404100"/>
          </a:xfrm>
          <a:prstGeom prst="rect">
            <a:avLst/>
          </a:prstGeom>
          <a:noFill/>
          <a:ln>
            <a:noFill/>
          </a:ln>
        </p:spPr>
      </p:sp>
      <p:sp>
        <p:nvSpPr>
          <p:cNvPr id="44" name="Google Shape;44;p10"/>
          <p:cNvSpPr>
            <a:spLocks noGrp="1"/>
          </p:cNvSpPr>
          <p:nvPr>
            <p:ph type="pic" idx="4"/>
          </p:nvPr>
        </p:nvSpPr>
        <p:spPr>
          <a:xfrm>
            <a:off x="-990600" y="1130300"/>
            <a:ext cx="17202150" cy="11468100"/>
          </a:xfrm>
          <a:prstGeom prst="rect">
            <a:avLst/>
          </a:prstGeom>
          <a:noFill/>
          <a:ln>
            <a:noFill/>
          </a:ln>
        </p:spPr>
      </p:sp>
      <p:sp>
        <p:nvSpPr>
          <p:cNvPr id="45" name="Google Shape;45;p10"/>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89100" y="355600"/>
            <a:ext cx="21005800" cy="2286000"/>
          </a:xfrm>
          <a:prstGeom prst="rect">
            <a:avLst/>
          </a:prstGeom>
          <a:noFill/>
          <a:ln>
            <a:noFill/>
          </a:ln>
        </p:spPr>
        <p:txBody>
          <a:bodyPr spcFirstLastPara="1" wrap="square" lIns="50800" tIns="50800" rIns="50800" bIns="50800" anchor="ctr" anchorCtr="0">
            <a:normAutofit/>
          </a:bodyPr>
          <a:lstStyle>
            <a:lvl1pPr marR="0" lvl="0"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1"/>
          <p:cNvSpPr txBox="1">
            <a:spLocks noGrp="1"/>
          </p:cNvSpPr>
          <p:nvPr>
            <p:ph type="body" idx="1"/>
          </p:nvPr>
        </p:nvSpPr>
        <p:spPr>
          <a:xfrm>
            <a:off x="1689100" y="3149600"/>
            <a:ext cx="21005800" cy="9296400"/>
          </a:xfrm>
          <a:prstGeom prst="rect">
            <a:avLst/>
          </a:prstGeom>
          <a:noFill/>
          <a:ln>
            <a:noFill/>
          </a:ln>
        </p:spPr>
        <p:txBody>
          <a:bodyPr spcFirstLastPara="1" wrap="square" lIns="50800" tIns="50800" rIns="50800" bIns="50800" anchor="ctr" anchorCtr="0">
            <a:normAutofit/>
          </a:bodyPr>
          <a:lstStyle>
            <a:lvl1pPr marL="457200" marR="0" lvl="0"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L="914400" marR="0" lvl="1"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L="1371600" marR="0" lvl="2"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L="1828800" marR="0" lvl="3"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L="2286000" marR="0" lvl="4"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L="2743200" marR="0" lvl="5"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L="3200400" marR="0" lvl="6"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L="3657600" marR="0" lvl="7"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L="4114800" marR="0" lvl="8"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1"/>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50902" y="-1562876"/>
            <a:ext cx="18288000" cy="4775200"/>
          </a:xfrm>
        </p:spPr>
        <p:txBody>
          <a:bodyPr>
            <a:normAutofit/>
          </a:bodyPr>
          <a:lstStyle/>
          <a:p>
            <a:r>
              <a:rPr lang="en-US" sz="14400" dirty="0"/>
              <a:t>The Bathurst Way</a:t>
            </a:r>
          </a:p>
        </p:txBody>
      </p:sp>
      <p:sp>
        <p:nvSpPr>
          <p:cNvPr id="3" name="Subtitle 2"/>
          <p:cNvSpPr>
            <a:spLocks noGrp="1"/>
          </p:cNvSpPr>
          <p:nvPr>
            <p:ph type="subTitle" idx="1"/>
          </p:nvPr>
        </p:nvSpPr>
        <p:spPr>
          <a:xfrm>
            <a:off x="3504328" y="2877884"/>
            <a:ext cx="18288000" cy="3311524"/>
          </a:xfrm>
        </p:spPr>
        <p:txBody>
          <a:bodyPr spcFirstLastPara="1" vert="horz" wrap="square" lIns="182880" tIns="91440" rIns="182880" bIns="91440" rtlCol="0" anchor="t" anchorCtr="0">
            <a:normAutofit/>
          </a:bodyPr>
          <a:lstStyle/>
          <a:p>
            <a:r>
              <a:rPr lang="en-US" sz="9600" dirty="0"/>
              <a:t>How to revise</a:t>
            </a:r>
          </a:p>
          <a:p>
            <a:r>
              <a:rPr lang="en-US" sz="8000" dirty="0" err="1"/>
              <a:t>Summarising</a:t>
            </a:r>
            <a:endParaRPr lang="en-US" sz="8000" dirty="0"/>
          </a:p>
        </p:txBody>
      </p:sp>
      <p:pic>
        <p:nvPicPr>
          <p:cNvPr id="5" name="Picture 4" descr="StuartBathurstEnglish profile | Padlet">
            <a:extLst>
              <a:ext uri="{FF2B5EF4-FFF2-40B4-BE49-F238E27FC236}">
                <a16:creationId xmlns:a16="http://schemas.microsoft.com/office/drawing/2014/main" id="{488F5B38-3055-95B5-799F-8FA6122D4E1C}"/>
              </a:ext>
            </a:extLst>
          </p:cNvPr>
          <p:cNvPicPr>
            <a:picLocks noChangeAspect="1"/>
          </p:cNvPicPr>
          <p:nvPr/>
        </p:nvPicPr>
        <p:blipFill>
          <a:blip r:embed="rId2"/>
          <a:stretch>
            <a:fillRect/>
          </a:stretch>
        </p:blipFill>
        <p:spPr>
          <a:xfrm>
            <a:off x="1004961" y="265045"/>
            <a:ext cx="4108174" cy="4108174"/>
          </a:xfrm>
          <a:prstGeom prst="rect">
            <a:avLst/>
          </a:prstGeom>
        </p:spPr>
      </p:pic>
      <p:pic>
        <p:nvPicPr>
          <p:cNvPr id="6" name="Picture 5" descr="StuartBathurstEnglish profile | Padlet">
            <a:extLst>
              <a:ext uri="{FF2B5EF4-FFF2-40B4-BE49-F238E27FC236}">
                <a16:creationId xmlns:a16="http://schemas.microsoft.com/office/drawing/2014/main" id="{4516D0F2-1792-D470-C0ED-1E0B6A42209F}"/>
              </a:ext>
            </a:extLst>
          </p:cNvPr>
          <p:cNvPicPr>
            <a:picLocks noChangeAspect="1"/>
          </p:cNvPicPr>
          <p:nvPr/>
        </p:nvPicPr>
        <p:blipFill>
          <a:blip r:embed="rId2"/>
          <a:stretch>
            <a:fillRect/>
          </a:stretch>
        </p:blipFill>
        <p:spPr>
          <a:xfrm>
            <a:off x="19535917" y="265045"/>
            <a:ext cx="4108174" cy="4108174"/>
          </a:xfrm>
          <a:prstGeom prst="rect">
            <a:avLst/>
          </a:prstGeom>
        </p:spPr>
      </p:pic>
      <p:pic>
        <p:nvPicPr>
          <p:cNvPr id="7" name="Picture 6">
            <a:extLst>
              <a:ext uri="{FF2B5EF4-FFF2-40B4-BE49-F238E27FC236}">
                <a16:creationId xmlns:a16="http://schemas.microsoft.com/office/drawing/2014/main" id="{81AD99F0-6FAA-399A-9AB8-44169C8A8863}"/>
              </a:ext>
            </a:extLst>
          </p:cNvPr>
          <p:cNvPicPr>
            <a:picLocks noChangeAspect="1"/>
          </p:cNvPicPr>
          <p:nvPr/>
        </p:nvPicPr>
        <p:blipFill>
          <a:blip r:embed="rId3"/>
          <a:stretch>
            <a:fillRect/>
          </a:stretch>
        </p:blipFill>
        <p:spPr>
          <a:xfrm>
            <a:off x="8452674" y="6561000"/>
            <a:ext cx="7478652" cy="666165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grpSp>
        <p:nvGrpSpPr>
          <p:cNvPr id="79" name="Google Shape;79;p16"/>
          <p:cNvGrpSpPr/>
          <p:nvPr/>
        </p:nvGrpSpPr>
        <p:grpSpPr>
          <a:xfrm>
            <a:off x="1573503" y="6250411"/>
            <a:ext cx="520938" cy="550915"/>
            <a:chOff x="0" y="-14989"/>
            <a:chExt cx="520936" cy="550914"/>
          </a:xfrm>
        </p:grpSpPr>
        <p:sp>
          <p:nvSpPr>
            <p:cNvPr id="80" name="Google Shape;80;p16"/>
            <p:cNvSpPr/>
            <p:nvPr/>
          </p:nvSpPr>
          <p:spPr>
            <a:xfrm>
              <a:off x="0" y="0"/>
              <a:ext cx="520936" cy="520936"/>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81" name="Google Shape;81;p16"/>
            <p:cNvSpPr txBox="1"/>
            <p:nvPr/>
          </p:nvSpPr>
          <p:spPr>
            <a:xfrm>
              <a:off x="102513" y="-14989"/>
              <a:ext cx="418423" cy="550914"/>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grpSp>
        <p:nvGrpSpPr>
          <p:cNvPr id="82" name="Google Shape;82;p16"/>
          <p:cNvGrpSpPr/>
          <p:nvPr/>
        </p:nvGrpSpPr>
        <p:grpSpPr>
          <a:xfrm>
            <a:off x="5873671" y="6250411"/>
            <a:ext cx="520937" cy="550915"/>
            <a:chOff x="0" y="-14989"/>
            <a:chExt cx="520936" cy="550914"/>
          </a:xfrm>
        </p:grpSpPr>
        <p:sp>
          <p:nvSpPr>
            <p:cNvPr id="83" name="Google Shape;83;p16"/>
            <p:cNvSpPr/>
            <p:nvPr/>
          </p:nvSpPr>
          <p:spPr>
            <a:xfrm>
              <a:off x="0" y="0"/>
              <a:ext cx="520936" cy="520936"/>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84" name="Google Shape;84;p16"/>
            <p:cNvSpPr txBox="1"/>
            <p:nvPr/>
          </p:nvSpPr>
          <p:spPr>
            <a:xfrm>
              <a:off x="102513" y="-14989"/>
              <a:ext cx="418423" cy="550914"/>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pSp>
      <p:grpSp>
        <p:nvGrpSpPr>
          <p:cNvPr id="85" name="Google Shape;85;p16"/>
          <p:cNvGrpSpPr/>
          <p:nvPr/>
        </p:nvGrpSpPr>
        <p:grpSpPr>
          <a:xfrm>
            <a:off x="10199239" y="6249322"/>
            <a:ext cx="520938" cy="550915"/>
            <a:chOff x="0" y="-14989"/>
            <a:chExt cx="520936" cy="550914"/>
          </a:xfrm>
        </p:grpSpPr>
        <p:sp>
          <p:nvSpPr>
            <p:cNvPr id="86" name="Google Shape;86;p16"/>
            <p:cNvSpPr/>
            <p:nvPr/>
          </p:nvSpPr>
          <p:spPr>
            <a:xfrm>
              <a:off x="0" y="0"/>
              <a:ext cx="520936" cy="520936"/>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87" name="Google Shape;87;p16"/>
            <p:cNvSpPr txBox="1"/>
            <p:nvPr/>
          </p:nvSpPr>
          <p:spPr>
            <a:xfrm>
              <a:off x="102513" y="-14989"/>
              <a:ext cx="418423" cy="550914"/>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grpSp>
      <p:grpSp>
        <p:nvGrpSpPr>
          <p:cNvPr id="88" name="Google Shape;88;p16"/>
          <p:cNvGrpSpPr/>
          <p:nvPr/>
        </p:nvGrpSpPr>
        <p:grpSpPr>
          <a:xfrm>
            <a:off x="14523198" y="6249322"/>
            <a:ext cx="520938" cy="550915"/>
            <a:chOff x="0" y="-14989"/>
            <a:chExt cx="520936" cy="550914"/>
          </a:xfrm>
        </p:grpSpPr>
        <p:sp>
          <p:nvSpPr>
            <p:cNvPr id="89" name="Google Shape;89;p16"/>
            <p:cNvSpPr/>
            <p:nvPr/>
          </p:nvSpPr>
          <p:spPr>
            <a:xfrm>
              <a:off x="0" y="0"/>
              <a:ext cx="520936" cy="520936"/>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90" name="Google Shape;90;p16"/>
            <p:cNvSpPr txBox="1"/>
            <p:nvPr/>
          </p:nvSpPr>
          <p:spPr>
            <a:xfrm>
              <a:off x="102513" y="-14989"/>
              <a:ext cx="418423" cy="550914"/>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grpSp>
      <p:grpSp>
        <p:nvGrpSpPr>
          <p:cNvPr id="91" name="Google Shape;91;p16"/>
          <p:cNvGrpSpPr/>
          <p:nvPr/>
        </p:nvGrpSpPr>
        <p:grpSpPr>
          <a:xfrm>
            <a:off x="18860106" y="6249322"/>
            <a:ext cx="520937" cy="550915"/>
            <a:chOff x="0" y="-14989"/>
            <a:chExt cx="520936" cy="550914"/>
          </a:xfrm>
        </p:grpSpPr>
        <p:sp>
          <p:nvSpPr>
            <p:cNvPr id="92" name="Google Shape;92;p16"/>
            <p:cNvSpPr/>
            <p:nvPr/>
          </p:nvSpPr>
          <p:spPr>
            <a:xfrm>
              <a:off x="0" y="0"/>
              <a:ext cx="520936" cy="520936"/>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93" name="Google Shape;93;p16"/>
            <p:cNvSpPr txBox="1"/>
            <p:nvPr/>
          </p:nvSpPr>
          <p:spPr>
            <a:xfrm>
              <a:off x="102513" y="-14989"/>
              <a:ext cx="418423" cy="550914"/>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grpSp>
      <p:sp>
        <p:nvSpPr>
          <p:cNvPr id="94" name="Google Shape;94;p16"/>
          <p:cNvSpPr/>
          <p:nvPr/>
        </p:nvSpPr>
        <p:spPr>
          <a:xfrm>
            <a:off x="1549690" y="0"/>
            <a:ext cx="8262882" cy="834504"/>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95" name="Google Shape;95;p16"/>
          <p:cNvSpPr txBox="1"/>
          <p:nvPr/>
        </p:nvSpPr>
        <p:spPr>
          <a:xfrm>
            <a:off x="2026811" y="233124"/>
            <a:ext cx="7308640" cy="52093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LEARNING WALKTHRUs</a:t>
            </a:r>
            <a:endParaRPr sz="1400" b="0" i="0" u="none" strike="noStrike" cap="none">
              <a:solidFill>
                <a:srgbClr val="000000"/>
              </a:solidFill>
              <a:latin typeface="Arial"/>
              <a:ea typeface="Arial"/>
              <a:cs typeface="Arial"/>
              <a:sym typeface="Arial"/>
            </a:endParaRPr>
          </a:p>
        </p:txBody>
      </p:sp>
      <p:grpSp>
        <p:nvGrpSpPr>
          <p:cNvPr id="96" name="Google Shape;96;p16"/>
          <p:cNvGrpSpPr/>
          <p:nvPr/>
        </p:nvGrpSpPr>
        <p:grpSpPr>
          <a:xfrm>
            <a:off x="8991526" y="201680"/>
            <a:ext cx="552382" cy="552382"/>
            <a:chOff x="0" y="0"/>
            <a:chExt cx="552381" cy="552381"/>
          </a:xfrm>
        </p:grpSpPr>
        <p:sp>
          <p:nvSpPr>
            <p:cNvPr id="97" name="Google Shape;97;p16"/>
            <p:cNvSpPr/>
            <p:nvPr/>
          </p:nvSpPr>
          <p:spPr>
            <a:xfrm>
              <a:off x="0" y="0"/>
              <a:ext cx="552381" cy="552381"/>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pic>
          <p:nvPicPr>
            <p:cNvPr id="98" name="Google Shape;98;p16" descr="Orange circle.png"/>
            <p:cNvPicPr preferRelativeResize="0"/>
            <p:nvPr/>
          </p:nvPicPr>
          <p:blipFill rotWithShape="1">
            <a:blip r:embed="rId3">
              <a:alphaModFix/>
            </a:blip>
            <a:srcRect/>
            <a:stretch/>
          </p:blipFill>
          <p:spPr>
            <a:xfrm>
              <a:off x="17953" y="17953"/>
              <a:ext cx="516474" cy="516474"/>
            </a:xfrm>
            <a:prstGeom prst="rect">
              <a:avLst/>
            </a:prstGeom>
            <a:noFill/>
            <a:ln>
              <a:noFill/>
            </a:ln>
          </p:spPr>
        </p:pic>
      </p:grpSp>
      <p:sp>
        <p:nvSpPr>
          <p:cNvPr id="99" name="Google Shape;99;p16"/>
          <p:cNvSpPr/>
          <p:nvPr/>
        </p:nvSpPr>
        <p:spPr>
          <a:xfrm>
            <a:off x="1548501" y="834503"/>
            <a:ext cx="8262883" cy="656482"/>
          </a:xfrm>
          <a:prstGeom prst="rect">
            <a:avLst/>
          </a:prstGeom>
          <a:solidFill>
            <a:srgbClr val="D6D6D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00" name="Google Shape;100;p16"/>
          <p:cNvSpPr txBox="1"/>
          <p:nvPr/>
        </p:nvSpPr>
        <p:spPr>
          <a:xfrm>
            <a:off x="1899811" y="951413"/>
            <a:ext cx="6117366" cy="42266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STUDY HABITS &amp; TECHNIQUES </a:t>
            </a:r>
            <a:r>
              <a:rPr lang="en-US" sz="2200" b="0" i="0" u="none" strike="noStrike" cap="none">
                <a:solidFill>
                  <a:srgbClr val="000000"/>
                </a:solidFill>
                <a:latin typeface="Arial"/>
                <a:ea typeface="Arial"/>
                <a:cs typeface="Arial"/>
                <a:sym typeface="Arial"/>
              </a:rPr>
              <a:t>SERIES</a:t>
            </a:r>
            <a:endParaRPr sz="1400" b="0" i="0" u="none" strike="noStrike" cap="none">
              <a:solidFill>
                <a:srgbClr val="000000"/>
              </a:solidFill>
              <a:latin typeface="Arial"/>
              <a:ea typeface="Arial"/>
              <a:cs typeface="Arial"/>
              <a:sym typeface="Arial"/>
            </a:endParaRPr>
          </a:p>
        </p:txBody>
      </p:sp>
      <p:cxnSp>
        <p:nvCxnSpPr>
          <p:cNvPr id="101" name="Google Shape;101;p16"/>
          <p:cNvCxnSpPr/>
          <p:nvPr/>
        </p:nvCxnSpPr>
        <p:spPr>
          <a:xfrm>
            <a:off x="1565628" y="8498135"/>
            <a:ext cx="21294300" cy="0"/>
          </a:xfrm>
          <a:prstGeom prst="straightConnector1">
            <a:avLst/>
          </a:prstGeom>
          <a:noFill/>
          <a:ln w="25400" cap="flat" cmpd="sng">
            <a:solidFill>
              <a:srgbClr val="000000"/>
            </a:solidFill>
            <a:prstDash val="solid"/>
            <a:miter lim="400000"/>
            <a:headEnd type="none" w="sm" len="sm"/>
            <a:tailEnd type="none" w="sm" len="sm"/>
          </a:ln>
        </p:spPr>
      </p:cxnSp>
      <p:cxnSp>
        <p:nvCxnSpPr>
          <p:cNvPr id="102" name="Google Shape;102;p16"/>
          <p:cNvCxnSpPr/>
          <p:nvPr/>
        </p:nvCxnSpPr>
        <p:spPr>
          <a:xfrm>
            <a:off x="1541215" y="1773131"/>
            <a:ext cx="21294217" cy="1"/>
          </a:xfrm>
          <a:prstGeom prst="straightConnector1">
            <a:avLst/>
          </a:prstGeom>
          <a:noFill/>
          <a:ln w="25400" cap="flat" cmpd="sng">
            <a:solidFill>
              <a:srgbClr val="000000"/>
            </a:solidFill>
            <a:prstDash val="solid"/>
            <a:miter lim="400000"/>
            <a:headEnd type="none" w="sm" len="sm"/>
            <a:tailEnd type="none" w="sm" len="sm"/>
          </a:ln>
        </p:spPr>
      </p:cxnSp>
      <p:sp>
        <p:nvSpPr>
          <p:cNvPr id="103" name="Google Shape;103;p16"/>
          <p:cNvSpPr txBox="1"/>
          <p:nvPr/>
        </p:nvSpPr>
        <p:spPr>
          <a:xfrm>
            <a:off x="1573503" y="7029351"/>
            <a:ext cx="3944179" cy="933589"/>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SCAN THE WHOLE TOPIC OR TEXT</a:t>
            </a:r>
            <a:endParaRPr sz="2700" b="0" i="0" u="none" strike="noStrike" cap="none">
              <a:solidFill>
                <a:srgbClr val="000000"/>
              </a:solidFill>
              <a:latin typeface="Arial"/>
              <a:ea typeface="Arial"/>
              <a:cs typeface="Arial"/>
              <a:sym typeface="Arial"/>
            </a:endParaRPr>
          </a:p>
        </p:txBody>
      </p:sp>
      <p:sp>
        <p:nvSpPr>
          <p:cNvPr id="104" name="Google Shape;104;p16"/>
          <p:cNvSpPr txBox="1"/>
          <p:nvPr/>
        </p:nvSpPr>
        <p:spPr>
          <a:xfrm>
            <a:off x="5871609" y="7018784"/>
            <a:ext cx="3991299" cy="933589"/>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BREAK DOWN INTO SECTIONS</a:t>
            </a:r>
            <a:endParaRPr sz="1400" b="0" i="0" u="none" strike="noStrike" cap="none">
              <a:solidFill>
                <a:srgbClr val="000000"/>
              </a:solidFill>
              <a:latin typeface="Arial"/>
              <a:ea typeface="Arial"/>
              <a:cs typeface="Arial"/>
              <a:sym typeface="Arial"/>
            </a:endParaRPr>
          </a:p>
        </p:txBody>
      </p:sp>
      <p:sp>
        <p:nvSpPr>
          <p:cNvPr id="105" name="Google Shape;105;p16"/>
          <p:cNvSpPr txBox="1"/>
          <p:nvPr/>
        </p:nvSpPr>
        <p:spPr>
          <a:xfrm>
            <a:off x="10216835" y="7026823"/>
            <a:ext cx="3991805" cy="134908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SELECT DETAILS TO CAPTURE EACH SECTION</a:t>
            </a:r>
            <a:endParaRPr sz="1400" b="0" i="0" u="none" strike="noStrike" cap="none">
              <a:solidFill>
                <a:srgbClr val="000000"/>
              </a:solidFill>
              <a:latin typeface="Arial"/>
              <a:ea typeface="Arial"/>
              <a:cs typeface="Arial"/>
              <a:sym typeface="Arial"/>
            </a:endParaRPr>
          </a:p>
        </p:txBody>
      </p:sp>
      <p:sp>
        <p:nvSpPr>
          <p:cNvPr id="106" name="Google Shape;106;p16"/>
          <p:cNvSpPr txBox="1"/>
          <p:nvPr/>
        </p:nvSpPr>
        <p:spPr>
          <a:xfrm>
            <a:off x="14507621" y="7026822"/>
            <a:ext cx="4059565" cy="134908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ELABORATE OUTWARDS FROM YOUR SUMMARY</a:t>
            </a:r>
            <a:endParaRPr sz="1400" b="0" i="0" u="none" strike="noStrike" cap="none">
              <a:solidFill>
                <a:srgbClr val="000000"/>
              </a:solidFill>
              <a:latin typeface="Arial"/>
              <a:ea typeface="Arial"/>
              <a:cs typeface="Arial"/>
              <a:sym typeface="Arial"/>
            </a:endParaRPr>
          </a:p>
        </p:txBody>
      </p:sp>
      <p:sp>
        <p:nvSpPr>
          <p:cNvPr id="107" name="Google Shape;107;p16"/>
          <p:cNvSpPr txBox="1"/>
          <p:nvPr/>
        </p:nvSpPr>
        <p:spPr>
          <a:xfrm>
            <a:off x="18860106" y="7024913"/>
            <a:ext cx="3986122" cy="933589"/>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CHECK FOR ACCURACY</a:t>
            </a:r>
            <a:endParaRPr sz="1400" b="0" i="0" u="none" strike="noStrike" cap="none">
              <a:solidFill>
                <a:srgbClr val="000000"/>
              </a:solidFill>
              <a:latin typeface="Arial"/>
              <a:ea typeface="Arial"/>
              <a:cs typeface="Arial"/>
              <a:sym typeface="Arial"/>
            </a:endParaRPr>
          </a:p>
        </p:txBody>
      </p:sp>
      <p:sp>
        <p:nvSpPr>
          <p:cNvPr id="108" name="Google Shape;108;p16"/>
          <p:cNvSpPr txBox="1"/>
          <p:nvPr/>
        </p:nvSpPr>
        <p:spPr>
          <a:xfrm>
            <a:off x="10216835" y="814944"/>
            <a:ext cx="12612532" cy="656590"/>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SUMMARISING | BIG IDEAS &amp; KEY DETAILS</a:t>
            </a:r>
            <a:endParaRPr sz="3600" b="0" i="0" u="none" strike="noStrike" cap="none">
              <a:solidFill>
                <a:srgbClr val="000000"/>
              </a:solidFill>
              <a:latin typeface="Arial"/>
              <a:ea typeface="Arial"/>
              <a:cs typeface="Arial"/>
              <a:sym typeface="Arial"/>
            </a:endParaRPr>
          </a:p>
        </p:txBody>
      </p:sp>
      <p:pic>
        <p:nvPicPr>
          <p:cNvPr id="109" name="Google Shape;109;p16"/>
          <p:cNvPicPr preferRelativeResize="0"/>
          <p:nvPr/>
        </p:nvPicPr>
        <p:blipFill rotWithShape="1">
          <a:blip r:embed="rId4">
            <a:alphaModFix/>
          </a:blip>
          <a:srcRect/>
          <a:stretch/>
        </p:blipFill>
        <p:spPr>
          <a:xfrm>
            <a:off x="1583442" y="2152828"/>
            <a:ext cx="3924300" cy="4127500"/>
          </a:xfrm>
          <a:prstGeom prst="rect">
            <a:avLst/>
          </a:prstGeom>
          <a:noFill/>
          <a:ln>
            <a:noFill/>
          </a:ln>
        </p:spPr>
      </p:pic>
      <p:pic>
        <p:nvPicPr>
          <p:cNvPr id="110" name="Google Shape;110;p16"/>
          <p:cNvPicPr preferRelativeResize="0"/>
          <p:nvPr/>
        </p:nvPicPr>
        <p:blipFill rotWithShape="1">
          <a:blip r:embed="rId5">
            <a:alphaModFix/>
          </a:blip>
          <a:srcRect/>
          <a:stretch/>
        </p:blipFill>
        <p:spPr>
          <a:xfrm>
            <a:off x="5864782" y="2152828"/>
            <a:ext cx="3924300" cy="4127500"/>
          </a:xfrm>
          <a:prstGeom prst="rect">
            <a:avLst/>
          </a:prstGeom>
          <a:noFill/>
          <a:ln>
            <a:noFill/>
          </a:ln>
        </p:spPr>
      </p:pic>
      <p:pic>
        <p:nvPicPr>
          <p:cNvPr id="111" name="Google Shape;111;p16"/>
          <p:cNvPicPr preferRelativeResize="0"/>
          <p:nvPr/>
        </p:nvPicPr>
        <p:blipFill rotWithShape="1">
          <a:blip r:embed="rId6">
            <a:alphaModFix/>
          </a:blip>
          <a:srcRect/>
          <a:stretch/>
        </p:blipFill>
        <p:spPr>
          <a:xfrm>
            <a:off x="10186637" y="2164884"/>
            <a:ext cx="3924300" cy="4127500"/>
          </a:xfrm>
          <a:prstGeom prst="rect">
            <a:avLst/>
          </a:prstGeom>
          <a:noFill/>
          <a:ln>
            <a:noFill/>
          </a:ln>
        </p:spPr>
      </p:pic>
      <p:pic>
        <p:nvPicPr>
          <p:cNvPr id="112" name="Google Shape;112;p16"/>
          <p:cNvPicPr preferRelativeResize="0"/>
          <p:nvPr/>
        </p:nvPicPr>
        <p:blipFill rotWithShape="1">
          <a:blip r:embed="rId7">
            <a:alphaModFix/>
          </a:blip>
          <a:srcRect/>
          <a:stretch/>
        </p:blipFill>
        <p:spPr>
          <a:xfrm>
            <a:off x="14508492" y="2121822"/>
            <a:ext cx="3924300" cy="4127500"/>
          </a:xfrm>
          <a:prstGeom prst="rect">
            <a:avLst/>
          </a:prstGeom>
          <a:noFill/>
          <a:ln>
            <a:noFill/>
          </a:ln>
        </p:spPr>
      </p:pic>
      <p:pic>
        <p:nvPicPr>
          <p:cNvPr id="113" name="Google Shape;113;p16"/>
          <p:cNvPicPr preferRelativeResize="0"/>
          <p:nvPr/>
        </p:nvPicPr>
        <p:blipFill rotWithShape="1">
          <a:blip r:embed="rId8">
            <a:alphaModFix/>
          </a:blip>
          <a:srcRect/>
          <a:stretch/>
        </p:blipFill>
        <p:spPr>
          <a:xfrm>
            <a:off x="18860106" y="2136811"/>
            <a:ext cx="3924300" cy="4127500"/>
          </a:xfrm>
          <a:prstGeom prst="rect">
            <a:avLst/>
          </a:prstGeom>
          <a:noFill/>
          <a:ln>
            <a:noFill/>
          </a:ln>
        </p:spPr>
      </p:pic>
      <p:sp>
        <p:nvSpPr>
          <p:cNvPr id="114" name="Google Shape;114;p16"/>
          <p:cNvSpPr txBox="1"/>
          <p:nvPr/>
        </p:nvSpPr>
        <p:spPr>
          <a:xfrm>
            <a:off x="1541225" y="8711975"/>
            <a:ext cx="21966000" cy="4145700"/>
          </a:xfrm>
          <a:prstGeom prst="rect">
            <a:avLst/>
          </a:prstGeom>
          <a:noFill/>
          <a:ln>
            <a:noFill/>
          </a:ln>
        </p:spPr>
        <p:txBody>
          <a:bodyPr spcFirstLastPara="1" wrap="square" lIns="50800" tIns="50800" rIns="50800" bIns="50800" anchor="t" anchorCtr="0">
            <a:spAutoFit/>
          </a:bodyPr>
          <a:lstStyle/>
          <a:p>
            <a:pPr marL="457200" marR="0" lvl="0" indent="-457200" algn="l" rtl="0">
              <a:lnSpc>
                <a:spcPct val="100000"/>
              </a:lnSpc>
              <a:spcBef>
                <a:spcPts val="1000"/>
              </a:spcBef>
              <a:spcAft>
                <a:spcPts val="0"/>
              </a:spcAft>
              <a:buClr>
                <a:srgbClr val="000000"/>
              </a:buClr>
              <a:buSzPts val="4100"/>
              <a:buFont typeface="Arial"/>
              <a:buChar char="●"/>
            </a:pPr>
            <a:r>
              <a:rPr lang="en-US" sz="4100" b="0" i="0" u="none" strike="noStrike" cap="none">
                <a:solidFill>
                  <a:srgbClr val="000000"/>
                </a:solidFill>
                <a:latin typeface="Arial"/>
                <a:ea typeface="Arial"/>
                <a:cs typeface="Arial"/>
                <a:sym typeface="Arial"/>
              </a:rPr>
              <a:t>Every topic you study or book you read contains more detail than you can recall all at once. We don’t ever really need to do this as our brains connect ideas into schema allowing us to create a summary map of the knowledge that guides us to the details when we need them. </a:t>
            </a:r>
            <a:endParaRPr sz="4100" b="0" i="0" u="none" strike="noStrike" cap="none">
              <a:solidFill>
                <a:srgbClr val="000000"/>
              </a:solidFill>
              <a:latin typeface="Arial"/>
              <a:ea typeface="Arial"/>
              <a:cs typeface="Arial"/>
              <a:sym typeface="Arial"/>
            </a:endParaRPr>
          </a:p>
          <a:p>
            <a:pPr marL="457200" marR="0" lvl="0" indent="-457200" algn="l" rtl="0">
              <a:lnSpc>
                <a:spcPct val="100000"/>
              </a:lnSpc>
              <a:spcBef>
                <a:spcPts val="1000"/>
              </a:spcBef>
              <a:spcAft>
                <a:spcPts val="0"/>
              </a:spcAft>
              <a:buClr>
                <a:srgbClr val="000000"/>
              </a:buClr>
              <a:buSzPts val="4100"/>
              <a:buFont typeface="Arial"/>
              <a:buChar char="●"/>
            </a:pPr>
            <a:r>
              <a:rPr lang="en-US" sz="4100" b="0" i="0" u="none" strike="noStrike" cap="none">
                <a:solidFill>
                  <a:srgbClr val="000000"/>
                </a:solidFill>
                <a:latin typeface="Arial"/>
                <a:ea typeface="Arial"/>
                <a:cs typeface="Arial"/>
                <a:sym typeface="Arial"/>
              </a:rPr>
              <a:t>If you condense a large body of knowledge to some big ideas or key stages in a process or narrative, you can add details back in, making the process of studying a large topic possible. </a:t>
            </a:r>
            <a:endParaRPr sz="4100" b="0" i="0" u="none" strike="noStrike" cap="none">
              <a:solidFill>
                <a:srgbClr val="000000"/>
              </a:solidFill>
              <a:latin typeface="Arial"/>
              <a:ea typeface="Arial"/>
              <a:cs typeface="Arial"/>
              <a:sym typeface="Arial"/>
            </a:endParaRPr>
          </a:p>
          <a:p>
            <a:pPr marL="457200" marR="0" lvl="0" indent="-457200" algn="l" rtl="0">
              <a:lnSpc>
                <a:spcPct val="100000"/>
              </a:lnSpc>
              <a:spcBef>
                <a:spcPts val="1000"/>
              </a:spcBef>
              <a:spcAft>
                <a:spcPts val="0"/>
              </a:spcAft>
              <a:buClr>
                <a:srgbClr val="000000"/>
              </a:buClr>
              <a:buSzPts val="4100"/>
              <a:buFont typeface="Arial"/>
              <a:buChar char="●"/>
            </a:pPr>
            <a:r>
              <a:rPr lang="en-US" sz="4100" b="0" i="0" u="none" strike="noStrike" cap="none">
                <a:solidFill>
                  <a:srgbClr val="000000"/>
                </a:solidFill>
                <a:latin typeface="Arial"/>
                <a:ea typeface="Arial"/>
                <a:cs typeface="Arial"/>
                <a:sym typeface="Arial"/>
              </a:rPr>
              <a:t>Summarising also helps you to understand the material more thoroughly.</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p:nvPr/>
        </p:nvSpPr>
        <p:spPr>
          <a:xfrm>
            <a:off x="10036141" y="3701812"/>
            <a:ext cx="2565390" cy="334417"/>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20" name="Google Shape;120;p17"/>
          <p:cNvSpPr/>
          <p:nvPr/>
        </p:nvSpPr>
        <p:spPr>
          <a:xfrm>
            <a:off x="4779" y="0"/>
            <a:ext cx="9142905" cy="3728472"/>
          </a:xfrm>
          <a:prstGeom prst="rect">
            <a:avLst/>
          </a:prstGeom>
          <a:solidFill>
            <a:srgbClr val="92929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cxnSp>
        <p:nvCxnSpPr>
          <p:cNvPr id="121" name="Google Shape;121;p17"/>
          <p:cNvCxnSpPr/>
          <p:nvPr/>
        </p:nvCxnSpPr>
        <p:spPr>
          <a:xfrm>
            <a:off x="10036141" y="3714512"/>
            <a:ext cx="12812928" cy="1"/>
          </a:xfrm>
          <a:prstGeom prst="straightConnector1">
            <a:avLst/>
          </a:prstGeom>
          <a:noFill/>
          <a:ln w="25400" cap="flat" cmpd="sng">
            <a:solidFill>
              <a:srgbClr val="000000"/>
            </a:solidFill>
            <a:prstDash val="solid"/>
            <a:miter lim="400000"/>
            <a:headEnd type="none" w="sm" len="sm"/>
            <a:tailEnd type="none" w="sm" len="sm"/>
          </a:ln>
        </p:spPr>
      </p:cxnSp>
      <p:sp>
        <p:nvSpPr>
          <p:cNvPr id="122" name="Google Shape;122;p17"/>
          <p:cNvSpPr/>
          <p:nvPr/>
        </p:nvSpPr>
        <p:spPr>
          <a:xfrm>
            <a:off x="444790" y="0"/>
            <a:ext cx="8262882" cy="834504"/>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23" name="Google Shape;123;p17"/>
          <p:cNvSpPr txBox="1"/>
          <p:nvPr/>
        </p:nvSpPr>
        <p:spPr>
          <a:xfrm>
            <a:off x="921911" y="233124"/>
            <a:ext cx="7308640" cy="52093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LEARNING WALKTHRUs</a:t>
            </a:r>
            <a:endParaRPr sz="1400" b="0" i="0" u="none" strike="noStrike" cap="none">
              <a:solidFill>
                <a:srgbClr val="000000"/>
              </a:solidFill>
              <a:latin typeface="Arial"/>
              <a:ea typeface="Arial"/>
              <a:cs typeface="Arial"/>
              <a:sym typeface="Arial"/>
            </a:endParaRPr>
          </a:p>
        </p:txBody>
      </p:sp>
      <p:grpSp>
        <p:nvGrpSpPr>
          <p:cNvPr id="124" name="Google Shape;124;p17"/>
          <p:cNvGrpSpPr/>
          <p:nvPr/>
        </p:nvGrpSpPr>
        <p:grpSpPr>
          <a:xfrm>
            <a:off x="7886626" y="201680"/>
            <a:ext cx="552382" cy="552382"/>
            <a:chOff x="0" y="0"/>
            <a:chExt cx="552381" cy="552381"/>
          </a:xfrm>
        </p:grpSpPr>
        <p:sp>
          <p:nvSpPr>
            <p:cNvPr id="125" name="Google Shape;125;p17"/>
            <p:cNvSpPr/>
            <p:nvPr/>
          </p:nvSpPr>
          <p:spPr>
            <a:xfrm>
              <a:off x="0" y="0"/>
              <a:ext cx="552381" cy="552381"/>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pic>
          <p:nvPicPr>
            <p:cNvPr id="126" name="Google Shape;126;p17" descr="Orange circle.png"/>
            <p:cNvPicPr preferRelativeResize="0"/>
            <p:nvPr/>
          </p:nvPicPr>
          <p:blipFill rotWithShape="1">
            <a:blip r:embed="rId3">
              <a:alphaModFix/>
            </a:blip>
            <a:srcRect/>
            <a:stretch/>
          </p:blipFill>
          <p:spPr>
            <a:xfrm>
              <a:off x="17953" y="17953"/>
              <a:ext cx="516474" cy="516474"/>
            </a:xfrm>
            <a:prstGeom prst="rect">
              <a:avLst/>
            </a:prstGeom>
            <a:noFill/>
            <a:ln>
              <a:noFill/>
            </a:ln>
          </p:spPr>
        </p:pic>
      </p:grpSp>
      <p:sp>
        <p:nvSpPr>
          <p:cNvPr id="127" name="Google Shape;127;p17"/>
          <p:cNvSpPr/>
          <p:nvPr/>
        </p:nvSpPr>
        <p:spPr>
          <a:xfrm>
            <a:off x="443601" y="834503"/>
            <a:ext cx="8262883" cy="656482"/>
          </a:xfrm>
          <a:prstGeom prst="rect">
            <a:avLst/>
          </a:prstGeom>
          <a:solidFill>
            <a:srgbClr val="F3B80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28" name="Google Shape;128;p17"/>
          <p:cNvSpPr txBox="1"/>
          <p:nvPr/>
        </p:nvSpPr>
        <p:spPr>
          <a:xfrm>
            <a:off x="921911" y="951413"/>
            <a:ext cx="6117366" cy="42266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STUDY HABITS &amp; TECHNIQUES </a:t>
            </a:r>
            <a:r>
              <a:rPr lang="en-US" sz="2200" b="0" i="0" u="none" strike="noStrike" cap="none">
                <a:solidFill>
                  <a:srgbClr val="000000"/>
                </a:solidFill>
                <a:latin typeface="Arial"/>
                <a:ea typeface="Arial"/>
                <a:cs typeface="Arial"/>
                <a:sym typeface="Arial"/>
              </a:rPr>
              <a:t>SERIES</a:t>
            </a:r>
            <a:endParaRPr sz="1400" b="0" i="0" u="none" strike="noStrike" cap="none">
              <a:solidFill>
                <a:srgbClr val="000000"/>
              </a:solidFill>
              <a:latin typeface="Arial"/>
              <a:ea typeface="Arial"/>
              <a:cs typeface="Arial"/>
              <a:sym typeface="Arial"/>
            </a:endParaRPr>
          </a:p>
        </p:txBody>
      </p:sp>
      <p:sp>
        <p:nvSpPr>
          <p:cNvPr id="129" name="Google Shape;129;p17"/>
          <p:cNvSpPr/>
          <p:nvPr/>
        </p:nvSpPr>
        <p:spPr>
          <a:xfrm>
            <a:off x="10036141" y="-12700"/>
            <a:ext cx="2565390" cy="656481"/>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30" name="Google Shape;130;p17"/>
          <p:cNvSpPr txBox="1"/>
          <p:nvPr/>
        </p:nvSpPr>
        <p:spPr>
          <a:xfrm>
            <a:off x="10092966" y="90778"/>
            <a:ext cx="2451741" cy="470717"/>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1</a:t>
            </a:r>
            <a:r>
              <a:rPr lang="en-US" sz="3000" b="0" i="0" u="none" strike="noStrike" cap="none">
                <a:solidFill>
                  <a:srgbClr val="D6D6D6"/>
                </a:solidFill>
                <a:latin typeface="Arial"/>
                <a:ea typeface="Arial"/>
                <a:cs typeface="Arial"/>
                <a:sym typeface="Arial"/>
              </a:rPr>
              <a:t> | 2</a:t>
            </a:r>
            <a:r>
              <a:rPr lang="en-US" sz="3000" b="0" i="0" u="none" strike="noStrike" cap="none">
                <a:solidFill>
                  <a:srgbClr val="FFFFFF"/>
                </a:solidFill>
                <a:latin typeface="Arial"/>
                <a:ea typeface="Arial"/>
                <a:cs typeface="Arial"/>
                <a:sym typeface="Arial"/>
              </a:rPr>
              <a:t> </a:t>
            </a:r>
            <a:r>
              <a:rPr lang="en-US" sz="3000" b="0" i="0" u="none" strike="noStrike" cap="none">
                <a:solidFill>
                  <a:srgbClr val="D6D6D6"/>
                </a:solidFill>
                <a:latin typeface="Arial"/>
                <a:ea typeface="Arial"/>
                <a:cs typeface="Arial"/>
                <a:sym typeface="Arial"/>
              </a:rPr>
              <a:t>| 3 | 4 | 5</a:t>
            </a:r>
            <a:endParaRPr sz="1400" b="0" i="0" u="none" strike="noStrike" cap="none">
              <a:solidFill>
                <a:srgbClr val="000000"/>
              </a:solidFill>
              <a:latin typeface="Arial"/>
              <a:ea typeface="Arial"/>
              <a:cs typeface="Arial"/>
              <a:sym typeface="Arial"/>
            </a:endParaRPr>
          </a:p>
        </p:txBody>
      </p:sp>
      <p:sp>
        <p:nvSpPr>
          <p:cNvPr id="131" name="Google Shape;131;p17"/>
          <p:cNvSpPr/>
          <p:nvPr/>
        </p:nvSpPr>
        <p:spPr>
          <a:xfrm>
            <a:off x="4779" y="3715770"/>
            <a:ext cx="9142905" cy="334417"/>
          </a:xfrm>
          <a:prstGeom prst="rect">
            <a:avLst/>
          </a:prstGeom>
          <a:solidFill>
            <a:srgbClr val="000000"/>
          </a:solid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32" name="Google Shape;132;p17"/>
          <p:cNvSpPr txBox="1"/>
          <p:nvPr/>
        </p:nvSpPr>
        <p:spPr>
          <a:xfrm>
            <a:off x="9184794" y="1030415"/>
            <a:ext cx="12747008" cy="1949252"/>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SCAN THE WHOLE TOPIC </a:t>
            </a:r>
          </a:p>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OR TEXT</a:t>
            </a:r>
            <a:endParaRPr sz="6000" b="0" i="0" u="none" strike="noStrike" cap="none" dirty="0">
              <a:solidFill>
                <a:srgbClr val="000000"/>
              </a:solidFill>
              <a:latin typeface="Arial"/>
              <a:ea typeface="Arial"/>
              <a:cs typeface="Arial"/>
              <a:sym typeface="Arial"/>
            </a:endParaRPr>
          </a:p>
        </p:txBody>
      </p:sp>
      <p:sp>
        <p:nvSpPr>
          <p:cNvPr id="133" name="Google Shape;133;p17"/>
          <p:cNvSpPr txBox="1"/>
          <p:nvPr/>
        </p:nvSpPr>
        <p:spPr>
          <a:xfrm>
            <a:off x="467813" y="1851535"/>
            <a:ext cx="8239860" cy="1210588"/>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SUMMARISING | BIG IDEAS &amp; KEY DETAILS</a:t>
            </a:r>
            <a:endParaRPr sz="3600" b="0" i="0" u="none" strike="noStrike" cap="none">
              <a:solidFill>
                <a:srgbClr val="FFFFFF"/>
              </a:solidFill>
              <a:latin typeface="Arial"/>
              <a:ea typeface="Arial"/>
              <a:cs typeface="Arial"/>
              <a:sym typeface="Arial"/>
            </a:endParaRPr>
          </a:p>
        </p:txBody>
      </p:sp>
      <p:sp>
        <p:nvSpPr>
          <p:cNvPr id="134" name="Google Shape;134;p17"/>
          <p:cNvSpPr txBox="1"/>
          <p:nvPr/>
        </p:nvSpPr>
        <p:spPr>
          <a:xfrm>
            <a:off x="10036141" y="4401672"/>
            <a:ext cx="12813000" cy="8640300"/>
          </a:xfrm>
          <a:prstGeom prst="rect">
            <a:avLst/>
          </a:prstGeom>
          <a:noFill/>
          <a:ln>
            <a:noFill/>
          </a:ln>
        </p:spPr>
        <p:txBody>
          <a:bodyPr spcFirstLastPara="1" wrap="square" lIns="50800" tIns="50800" rIns="50800" bIns="50800" anchor="t" anchorCtr="0">
            <a:spAutoFit/>
          </a:bodyPr>
          <a:lstStyle/>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To start: </a:t>
            </a:r>
            <a:endParaRPr sz="4500" b="0" i="0" u="none" strike="noStrike" cap="none">
              <a:solidFill>
                <a:srgbClr val="000000"/>
              </a:solidFill>
              <a:latin typeface="Arial"/>
              <a:ea typeface="Arial"/>
              <a:cs typeface="Arial"/>
              <a:sym typeface="Arial"/>
            </a:endParaRPr>
          </a:p>
          <a:p>
            <a:pPr marL="914400" marR="0" lvl="1" indent="-51435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Gain an overview of a topic </a:t>
            </a:r>
            <a:endParaRPr sz="4500" b="0" i="0" u="none" strike="noStrike" cap="none">
              <a:solidFill>
                <a:srgbClr val="000000"/>
              </a:solidFill>
              <a:latin typeface="Arial"/>
              <a:ea typeface="Arial"/>
              <a:cs typeface="Arial"/>
              <a:sym typeface="Arial"/>
            </a:endParaRPr>
          </a:p>
          <a:p>
            <a:pPr marL="914400" marR="0" lvl="1" indent="-51435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Read a whole novel or watch a play or film. </a:t>
            </a:r>
            <a:endParaRPr sz="4500" b="0" i="0" u="none" strike="noStrike" cap="none">
              <a:solidFill>
                <a:srgbClr val="000000"/>
              </a:solidFill>
              <a:latin typeface="Arial"/>
              <a:ea typeface="Arial"/>
              <a:cs typeface="Arial"/>
              <a:sym typeface="Arial"/>
            </a:endParaRPr>
          </a:p>
          <a:p>
            <a:pPr marL="914400" marR="0" lvl="1" indent="-51435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Listen to video explanations of  key concepts </a:t>
            </a:r>
            <a:endParaRPr sz="4500" b="0" i="0" u="none" strike="noStrike" cap="none">
              <a:solidFill>
                <a:srgbClr val="000000"/>
              </a:solidFill>
              <a:latin typeface="Arial"/>
              <a:ea typeface="Arial"/>
              <a:cs typeface="Arial"/>
              <a:sym typeface="Arial"/>
            </a:endParaRPr>
          </a:p>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As you read, listen, watch or study, have the idea of summarising in mind from the start. </a:t>
            </a:r>
            <a:endParaRPr sz="4500" b="0" i="0" u="none" strike="noStrike" cap="none">
              <a:solidFill>
                <a:srgbClr val="000000"/>
              </a:solidFill>
              <a:latin typeface="Arial"/>
              <a:ea typeface="Arial"/>
              <a:cs typeface="Arial"/>
              <a:sym typeface="Arial"/>
            </a:endParaRPr>
          </a:p>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As you engage with the detailed, extended material, start planning your summary, making notes in bullet point form as you go.</a:t>
            </a:r>
            <a:endParaRPr sz="1400" b="0" i="0" u="none" strike="noStrike" cap="none">
              <a:solidFill>
                <a:srgbClr val="000000"/>
              </a:solidFill>
              <a:latin typeface="Arial"/>
              <a:ea typeface="Arial"/>
              <a:cs typeface="Arial"/>
              <a:sym typeface="Arial"/>
            </a:endParaRPr>
          </a:p>
        </p:txBody>
      </p:sp>
      <p:sp>
        <p:nvSpPr>
          <p:cNvPr id="135" name="Google Shape;135;p17"/>
          <p:cNvSpPr/>
          <p:nvPr/>
        </p:nvSpPr>
        <p:spPr>
          <a:xfrm>
            <a:off x="0" y="4050187"/>
            <a:ext cx="9146117" cy="9679771"/>
          </a:xfrm>
          <a:prstGeom prst="rect">
            <a:avLst/>
          </a:prstGeom>
          <a:solidFill>
            <a:srgbClr val="FCD797"/>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136" name="Google Shape;136;p17"/>
          <p:cNvPicPr preferRelativeResize="0"/>
          <p:nvPr/>
        </p:nvPicPr>
        <p:blipFill rotWithShape="1">
          <a:blip r:embed="rId4">
            <a:alphaModFix/>
          </a:blip>
          <a:srcRect/>
          <a:stretch/>
        </p:blipFill>
        <p:spPr>
          <a:xfrm>
            <a:off x="-11326" y="4050187"/>
            <a:ext cx="9166305" cy="9679771"/>
          </a:xfrm>
          <a:prstGeom prst="rect">
            <a:avLst/>
          </a:prstGeom>
          <a:noFill/>
          <a:ln>
            <a:noFill/>
          </a:ln>
        </p:spPr>
      </p:pic>
      <p:pic>
        <p:nvPicPr>
          <p:cNvPr id="2" name="Picture 1" descr="StuartBathurstEnglish profile | Padlet">
            <a:extLst>
              <a:ext uri="{FF2B5EF4-FFF2-40B4-BE49-F238E27FC236}">
                <a16:creationId xmlns:a16="http://schemas.microsoft.com/office/drawing/2014/main" id="{11299A74-3DA4-7CF7-1BF0-23D55222A012}"/>
              </a:ext>
            </a:extLst>
          </p:cNvPr>
          <p:cNvPicPr>
            <a:picLocks noChangeAspect="1"/>
          </p:cNvPicPr>
          <p:nvPr/>
        </p:nvPicPr>
        <p:blipFill>
          <a:blip r:embed="rId5"/>
          <a:stretch>
            <a:fillRect/>
          </a:stretch>
        </p:blipFill>
        <p:spPr>
          <a:xfrm>
            <a:off x="20275826" y="-12700"/>
            <a:ext cx="4108174" cy="41081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8"/>
          <p:cNvSpPr/>
          <p:nvPr/>
        </p:nvSpPr>
        <p:spPr>
          <a:xfrm>
            <a:off x="10036141" y="3701812"/>
            <a:ext cx="2565390" cy="334417"/>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42" name="Google Shape;142;p18"/>
          <p:cNvSpPr/>
          <p:nvPr/>
        </p:nvSpPr>
        <p:spPr>
          <a:xfrm>
            <a:off x="-1" y="-12700"/>
            <a:ext cx="9146117" cy="3728471"/>
          </a:xfrm>
          <a:prstGeom prst="rect">
            <a:avLst/>
          </a:prstGeom>
          <a:solidFill>
            <a:srgbClr val="92929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cxnSp>
        <p:nvCxnSpPr>
          <p:cNvPr id="143" name="Google Shape;143;p18"/>
          <p:cNvCxnSpPr/>
          <p:nvPr/>
        </p:nvCxnSpPr>
        <p:spPr>
          <a:xfrm>
            <a:off x="10036141" y="3714512"/>
            <a:ext cx="12812928" cy="1"/>
          </a:xfrm>
          <a:prstGeom prst="straightConnector1">
            <a:avLst/>
          </a:prstGeom>
          <a:noFill/>
          <a:ln w="25400" cap="flat" cmpd="sng">
            <a:solidFill>
              <a:srgbClr val="000000"/>
            </a:solidFill>
            <a:prstDash val="solid"/>
            <a:miter lim="400000"/>
            <a:headEnd type="none" w="sm" len="sm"/>
            <a:tailEnd type="none" w="sm" len="sm"/>
          </a:ln>
        </p:spPr>
      </p:cxnSp>
      <p:sp>
        <p:nvSpPr>
          <p:cNvPr id="144" name="Google Shape;144;p18"/>
          <p:cNvSpPr/>
          <p:nvPr/>
        </p:nvSpPr>
        <p:spPr>
          <a:xfrm>
            <a:off x="4779" y="3715770"/>
            <a:ext cx="9142905" cy="334417"/>
          </a:xfrm>
          <a:prstGeom prst="rect">
            <a:avLst/>
          </a:prstGeom>
          <a:solidFill>
            <a:srgbClr val="000000"/>
          </a:solid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45" name="Google Shape;145;p18"/>
          <p:cNvSpPr/>
          <p:nvPr/>
        </p:nvSpPr>
        <p:spPr>
          <a:xfrm>
            <a:off x="444790" y="0"/>
            <a:ext cx="8262882" cy="834504"/>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46" name="Google Shape;146;p18"/>
          <p:cNvSpPr txBox="1"/>
          <p:nvPr/>
        </p:nvSpPr>
        <p:spPr>
          <a:xfrm>
            <a:off x="921911" y="233124"/>
            <a:ext cx="7308640" cy="52093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LEARNING WALKTHRUs</a:t>
            </a:r>
            <a:endParaRPr sz="1400" b="0" i="0" u="none" strike="noStrike" cap="none">
              <a:solidFill>
                <a:srgbClr val="000000"/>
              </a:solidFill>
              <a:latin typeface="Arial"/>
              <a:ea typeface="Arial"/>
              <a:cs typeface="Arial"/>
              <a:sym typeface="Arial"/>
            </a:endParaRPr>
          </a:p>
        </p:txBody>
      </p:sp>
      <p:grpSp>
        <p:nvGrpSpPr>
          <p:cNvPr id="147" name="Google Shape;147;p18"/>
          <p:cNvGrpSpPr/>
          <p:nvPr/>
        </p:nvGrpSpPr>
        <p:grpSpPr>
          <a:xfrm>
            <a:off x="7886626" y="201680"/>
            <a:ext cx="552382" cy="552382"/>
            <a:chOff x="0" y="0"/>
            <a:chExt cx="552381" cy="552381"/>
          </a:xfrm>
        </p:grpSpPr>
        <p:sp>
          <p:nvSpPr>
            <p:cNvPr id="148" name="Google Shape;148;p18"/>
            <p:cNvSpPr/>
            <p:nvPr/>
          </p:nvSpPr>
          <p:spPr>
            <a:xfrm>
              <a:off x="0" y="0"/>
              <a:ext cx="552381" cy="552381"/>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pic>
          <p:nvPicPr>
            <p:cNvPr id="149" name="Google Shape;149;p18" descr="Orange circle.png"/>
            <p:cNvPicPr preferRelativeResize="0"/>
            <p:nvPr/>
          </p:nvPicPr>
          <p:blipFill rotWithShape="1">
            <a:blip r:embed="rId3">
              <a:alphaModFix/>
            </a:blip>
            <a:srcRect/>
            <a:stretch/>
          </p:blipFill>
          <p:spPr>
            <a:xfrm>
              <a:off x="17953" y="17953"/>
              <a:ext cx="516474" cy="516474"/>
            </a:xfrm>
            <a:prstGeom prst="rect">
              <a:avLst/>
            </a:prstGeom>
            <a:noFill/>
            <a:ln>
              <a:noFill/>
            </a:ln>
          </p:spPr>
        </p:pic>
      </p:grpSp>
      <p:sp>
        <p:nvSpPr>
          <p:cNvPr id="150" name="Google Shape;150;p18"/>
          <p:cNvSpPr/>
          <p:nvPr/>
        </p:nvSpPr>
        <p:spPr>
          <a:xfrm>
            <a:off x="443601" y="834503"/>
            <a:ext cx="8262883" cy="656482"/>
          </a:xfrm>
          <a:prstGeom prst="rect">
            <a:avLst/>
          </a:prstGeom>
          <a:solidFill>
            <a:srgbClr val="F3B80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51" name="Google Shape;151;p18"/>
          <p:cNvSpPr txBox="1"/>
          <p:nvPr/>
        </p:nvSpPr>
        <p:spPr>
          <a:xfrm>
            <a:off x="921911" y="951413"/>
            <a:ext cx="6117366" cy="42266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STUDY HABITS &amp; TECHNIQUES</a:t>
            </a:r>
            <a:r>
              <a:rPr lang="en-US" sz="2200" b="0" i="0" u="none" strike="noStrike" cap="none">
                <a:solidFill>
                  <a:srgbClr val="000000"/>
                </a:solidFill>
                <a:latin typeface="Arial"/>
                <a:ea typeface="Arial"/>
                <a:cs typeface="Arial"/>
                <a:sym typeface="Arial"/>
              </a:rPr>
              <a:t> SERIES</a:t>
            </a:r>
            <a:endParaRPr sz="1400" b="0" i="0" u="none" strike="noStrike" cap="none">
              <a:solidFill>
                <a:srgbClr val="000000"/>
              </a:solidFill>
              <a:latin typeface="Arial"/>
              <a:ea typeface="Arial"/>
              <a:cs typeface="Arial"/>
              <a:sym typeface="Arial"/>
            </a:endParaRPr>
          </a:p>
        </p:txBody>
      </p:sp>
      <p:sp>
        <p:nvSpPr>
          <p:cNvPr id="152" name="Google Shape;152;p18"/>
          <p:cNvSpPr/>
          <p:nvPr/>
        </p:nvSpPr>
        <p:spPr>
          <a:xfrm>
            <a:off x="10036141" y="-12700"/>
            <a:ext cx="2565390" cy="656481"/>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53" name="Google Shape;153;p18"/>
          <p:cNvSpPr txBox="1"/>
          <p:nvPr/>
        </p:nvSpPr>
        <p:spPr>
          <a:xfrm>
            <a:off x="10092966" y="90778"/>
            <a:ext cx="2451741" cy="470717"/>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D6D6D6"/>
              </a:buClr>
              <a:buSzPts val="3000"/>
              <a:buFont typeface="Arial"/>
              <a:buNone/>
            </a:pPr>
            <a:r>
              <a:rPr lang="en-US" sz="3000" b="0" i="0" u="none" strike="noStrike" cap="none">
                <a:solidFill>
                  <a:srgbClr val="D6D6D6"/>
                </a:solidFill>
                <a:latin typeface="Arial"/>
                <a:ea typeface="Arial"/>
                <a:cs typeface="Arial"/>
                <a:sym typeface="Arial"/>
              </a:rPr>
              <a:t>1 | </a:t>
            </a:r>
            <a:r>
              <a:rPr lang="en-US" sz="3000" b="1" i="0" u="none" strike="noStrike" cap="none">
                <a:solidFill>
                  <a:srgbClr val="FFFFFF"/>
                </a:solidFill>
                <a:latin typeface="Arial"/>
                <a:ea typeface="Arial"/>
                <a:cs typeface="Arial"/>
                <a:sym typeface="Arial"/>
              </a:rPr>
              <a:t>2</a:t>
            </a:r>
            <a:r>
              <a:rPr lang="en-US" sz="3000" b="0" i="0" u="none" strike="noStrike" cap="none">
                <a:solidFill>
                  <a:srgbClr val="FFFFFF"/>
                </a:solidFill>
                <a:latin typeface="Arial"/>
                <a:ea typeface="Arial"/>
                <a:cs typeface="Arial"/>
                <a:sym typeface="Arial"/>
              </a:rPr>
              <a:t> </a:t>
            </a:r>
            <a:r>
              <a:rPr lang="en-US" sz="3000" b="0" i="0" u="none" strike="noStrike" cap="none">
                <a:solidFill>
                  <a:srgbClr val="D6D6D6"/>
                </a:solidFill>
                <a:latin typeface="Arial"/>
                <a:ea typeface="Arial"/>
                <a:cs typeface="Arial"/>
                <a:sym typeface="Arial"/>
              </a:rPr>
              <a:t>| 3 | 4 | 5</a:t>
            </a:r>
            <a:endParaRPr sz="1400" b="0" i="0" u="none" strike="noStrike" cap="none">
              <a:solidFill>
                <a:srgbClr val="000000"/>
              </a:solidFill>
              <a:latin typeface="Arial"/>
              <a:ea typeface="Arial"/>
              <a:cs typeface="Arial"/>
              <a:sym typeface="Arial"/>
            </a:endParaRPr>
          </a:p>
        </p:txBody>
      </p:sp>
      <p:sp>
        <p:nvSpPr>
          <p:cNvPr id="154" name="Google Shape;154;p18"/>
          <p:cNvSpPr txBox="1"/>
          <p:nvPr/>
        </p:nvSpPr>
        <p:spPr>
          <a:xfrm>
            <a:off x="9184794" y="1008767"/>
            <a:ext cx="12747008" cy="1949252"/>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BREAK DOWN INTO </a:t>
            </a:r>
          </a:p>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SECTIONS</a:t>
            </a:r>
            <a:endParaRPr sz="1400" b="0" i="0" u="none" strike="noStrike" cap="none" dirty="0">
              <a:solidFill>
                <a:srgbClr val="000000"/>
              </a:solidFill>
              <a:latin typeface="Arial"/>
              <a:ea typeface="Arial"/>
              <a:cs typeface="Arial"/>
              <a:sym typeface="Arial"/>
            </a:endParaRPr>
          </a:p>
        </p:txBody>
      </p:sp>
      <p:sp>
        <p:nvSpPr>
          <p:cNvPr id="155" name="Google Shape;155;p18"/>
          <p:cNvSpPr txBox="1"/>
          <p:nvPr/>
        </p:nvSpPr>
        <p:spPr>
          <a:xfrm>
            <a:off x="467813" y="1851535"/>
            <a:ext cx="8239860" cy="1210588"/>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SUMMARISING | BIG IDEAS &amp; KEY DETAILS</a:t>
            </a:r>
            <a:endParaRPr sz="3600" b="0" i="0" u="none" strike="noStrike" cap="none">
              <a:solidFill>
                <a:srgbClr val="FFFFFF"/>
              </a:solidFill>
              <a:latin typeface="Arial"/>
              <a:ea typeface="Arial"/>
              <a:cs typeface="Arial"/>
              <a:sym typeface="Arial"/>
            </a:endParaRPr>
          </a:p>
        </p:txBody>
      </p:sp>
      <p:sp>
        <p:nvSpPr>
          <p:cNvPr id="156" name="Google Shape;156;p18"/>
          <p:cNvSpPr txBox="1"/>
          <p:nvPr/>
        </p:nvSpPr>
        <p:spPr>
          <a:xfrm>
            <a:off x="10036104" y="4248010"/>
            <a:ext cx="12813000" cy="9284100"/>
          </a:xfrm>
          <a:prstGeom prst="rect">
            <a:avLst/>
          </a:prstGeom>
          <a:noFill/>
          <a:ln>
            <a:noFill/>
          </a:ln>
        </p:spPr>
        <p:txBody>
          <a:bodyPr spcFirstLastPara="1" wrap="square" lIns="50800" tIns="50800" rIns="50800" bIns="50800" anchor="t" anchorCtr="0">
            <a:spAutoFit/>
          </a:bodyPr>
          <a:lstStyle/>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Break down material into a helpful number of sections. Too many make it hard to remember and keep simple; too few and you’ll compromise too much on details. For example:  </a:t>
            </a:r>
            <a:endParaRPr sz="4500" b="0" i="0" u="none" strike="noStrike" cap="none">
              <a:solidFill>
                <a:srgbClr val="000000"/>
              </a:solidFill>
              <a:latin typeface="Arial"/>
              <a:ea typeface="Arial"/>
              <a:cs typeface="Arial"/>
              <a:sym typeface="Arial"/>
            </a:endParaRPr>
          </a:p>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CATEGORIES | e.g.  human organ systems, pros and cons of different flood defences. </a:t>
            </a:r>
            <a:endParaRPr sz="4500" b="0" i="0" u="none" strike="noStrike" cap="none">
              <a:solidFill>
                <a:srgbClr val="000000"/>
              </a:solidFill>
              <a:latin typeface="Arial"/>
              <a:ea typeface="Arial"/>
              <a:cs typeface="Arial"/>
              <a:sym typeface="Arial"/>
            </a:endParaRPr>
          </a:p>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BIG IDEAS OR THEMES | e.g. key people, key events, main causes and outcomes of a conflict. </a:t>
            </a:r>
            <a:endParaRPr sz="4500" b="0" i="0" u="none" strike="noStrike" cap="none">
              <a:solidFill>
                <a:srgbClr val="000000"/>
              </a:solidFill>
              <a:latin typeface="Arial"/>
              <a:ea typeface="Arial"/>
              <a:cs typeface="Arial"/>
              <a:sym typeface="Arial"/>
            </a:endParaRPr>
          </a:p>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STAGES IN A NARRATIVE | e.g. each act in a five-act play, or stages in the carbon cycle.</a:t>
            </a:r>
            <a:endParaRPr sz="3000" b="1" i="0" u="none" strike="noStrike" cap="none">
              <a:solidFill>
                <a:srgbClr val="000000"/>
              </a:solidFill>
              <a:latin typeface="Arial"/>
              <a:ea typeface="Arial"/>
              <a:cs typeface="Arial"/>
              <a:sym typeface="Arial"/>
            </a:endParaRPr>
          </a:p>
        </p:txBody>
      </p:sp>
      <p:sp>
        <p:nvSpPr>
          <p:cNvPr id="157" name="Google Shape;157;p18"/>
          <p:cNvSpPr/>
          <p:nvPr/>
        </p:nvSpPr>
        <p:spPr>
          <a:xfrm>
            <a:off x="0" y="4050187"/>
            <a:ext cx="9146117" cy="9679771"/>
          </a:xfrm>
          <a:prstGeom prst="rect">
            <a:avLst/>
          </a:prstGeom>
          <a:solidFill>
            <a:srgbClr val="FCD797"/>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158" name="Google Shape;158;p18"/>
          <p:cNvPicPr preferRelativeResize="0"/>
          <p:nvPr/>
        </p:nvPicPr>
        <p:blipFill rotWithShape="1">
          <a:blip r:embed="rId4">
            <a:alphaModFix/>
          </a:blip>
          <a:srcRect/>
          <a:stretch/>
        </p:blipFill>
        <p:spPr>
          <a:xfrm>
            <a:off x="-1567" y="4050187"/>
            <a:ext cx="9142905" cy="9743127"/>
          </a:xfrm>
          <a:prstGeom prst="rect">
            <a:avLst/>
          </a:prstGeom>
          <a:noFill/>
          <a:ln>
            <a:noFill/>
          </a:ln>
        </p:spPr>
      </p:pic>
      <p:pic>
        <p:nvPicPr>
          <p:cNvPr id="2" name="Picture 1" descr="StuartBathurstEnglish profile | Padlet">
            <a:extLst>
              <a:ext uri="{FF2B5EF4-FFF2-40B4-BE49-F238E27FC236}">
                <a16:creationId xmlns:a16="http://schemas.microsoft.com/office/drawing/2014/main" id="{BB2F5C92-3584-7191-8787-6D6EA19F17C5}"/>
              </a:ext>
            </a:extLst>
          </p:cNvPr>
          <p:cNvPicPr>
            <a:picLocks noChangeAspect="1"/>
          </p:cNvPicPr>
          <p:nvPr/>
        </p:nvPicPr>
        <p:blipFill>
          <a:blip r:embed="rId5"/>
          <a:stretch>
            <a:fillRect/>
          </a:stretch>
        </p:blipFill>
        <p:spPr>
          <a:xfrm>
            <a:off x="19934540" y="41722"/>
            <a:ext cx="4108174" cy="41081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9"/>
          <p:cNvSpPr/>
          <p:nvPr/>
        </p:nvSpPr>
        <p:spPr>
          <a:xfrm>
            <a:off x="10036141" y="3701812"/>
            <a:ext cx="2565390" cy="334417"/>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64" name="Google Shape;164;p19"/>
          <p:cNvSpPr/>
          <p:nvPr/>
        </p:nvSpPr>
        <p:spPr>
          <a:xfrm>
            <a:off x="0" y="-12700"/>
            <a:ext cx="9147684" cy="3728471"/>
          </a:xfrm>
          <a:prstGeom prst="rect">
            <a:avLst/>
          </a:prstGeom>
          <a:solidFill>
            <a:srgbClr val="92929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cxnSp>
        <p:nvCxnSpPr>
          <p:cNvPr id="165" name="Google Shape;165;p19"/>
          <p:cNvCxnSpPr/>
          <p:nvPr/>
        </p:nvCxnSpPr>
        <p:spPr>
          <a:xfrm>
            <a:off x="10036141" y="3714512"/>
            <a:ext cx="12812928" cy="1"/>
          </a:xfrm>
          <a:prstGeom prst="straightConnector1">
            <a:avLst/>
          </a:prstGeom>
          <a:noFill/>
          <a:ln w="25400" cap="flat" cmpd="sng">
            <a:solidFill>
              <a:srgbClr val="000000"/>
            </a:solidFill>
            <a:prstDash val="solid"/>
            <a:miter lim="400000"/>
            <a:headEnd type="none" w="sm" len="sm"/>
            <a:tailEnd type="none" w="sm" len="sm"/>
          </a:ln>
        </p:spPr>
      </p:cxnSp>
      <p:sp>
        <p:nvSpPr>
          <p:cNvPr id="166" name="Google Shape;166;p19"/>
          <p:cNvSpPr/>
          <p:nvPr/>
        </p:nvSpPr>
        <p:spPr>
          <a:xfrm>
            <a:off x="4779" y="3715770"/>
            <a:ext cx="9142905" cy="334417"/>
          </a:xfrm>
          <a:prstGeom prst="rect">
            <a:avLst/>
          </a:prstGeom>
          <a:solidFill>
            <a:srgbClr val="000000"/>
          </a:solid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67" name="Google Shape;167;p19"/>
          <p:cNvSpPr/>
          <p:nvPr/>
        </p:nvSpPr>
        <p:spPr>
          <a:xfrm>
            <a:off x="444790" y="0"/>
            <a:ext cx="8262882" cy="834504"/>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68" name="Google Shape;168;p19"/>
          <p:cNvSpPr txBox="1"/>
          <p:nvPr/>
        </p:nvSpPr>
        <p:spPr>
          <a:xfrm>
            <a:off x="921911" y="233124"/>
            <a:ext cx="7308640" cy="52093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LEARNING WALKTHRUs</a:t>
            </a:r>
            <a:endParaRPr sz="1400" b="0" i="0" u="none" strike="noStrike" cap="none">
              <a:solidFill>
                <a:srgbClr val="000000"/>
              </a:solidFill>
              <a:latin typeface="Arial"/>
              <a:ea typeface="Arial"/>
              <a:cs typeface="Arial"/>
              <a:sym typeface="Arial"/>
            </a:endParaRPr>
          </a:p>
        </p:txBody>
      </p:sp>
      <p:grpSp>
        <p:nvGrpSpPr>
          <p:cNvPr id="169" name="Google Shape;169;p19"/>
          <p:cNvGrpSpPr/>
          <p:nvPr/>
        </p:nvGrpSpPr>
        <p:grpSpPr>
          <a:xfrm>
            <a:off x="7886626" y="201680"/>
            <a:ext cx="552382" cy="552382"/>
            <a:chOff x="0" y="0"/>
            <a:chExt cx="552381" cy="552381"/>
          </a:xfrm>
        </p:grpSpPr>
        <p:sp>
          <p:nvSpPr>
            <p:cNvPr id="170" name="Google Shape;170;p19"/>
            <p:cNvSpPr/>
            <p:nvPr/>
          </p:nvSpPr>
          <p:spPr>
            <a:xfrm>
              <a:off x="0" y="0"/>
              <a:ext cx="552381" cy="552381"/>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pic>
          <p:nvPicPr>
            <p:cNvPr id="171" name="Google Shape;171;p19" descr="Orange circle.png"/>
            <p:cNvPicPr preferRelativeResize="0"/>
            <p:nvPr/>
          </p:nvPicPr>
          <p:blipFill rotWithShape="1">
            <a:blip r:embed="rId3">
              <a:alphaModFix/>
            </a:blip>
            <a:srcRect/>
            <a:stretch/>
          </p:blipFill>
          <p:spPr>
            <a:xfrm>
              <a:off x="17953" y="17953"/>
              <a:ext cx="516474" cy="516474"/>
            </a:xfrm>
            <a:prstGeom prst="rect">
              <a:avLst/>
            </a:prstGeom>
            <a:noFill/>
            <a:ln>
              <a:noFill/>
            </a:ln>
          </p:spPr>
        </p:pic>
      </p:grpSp>
      <p:sp>
        <p:nvSpPr>
          <p:cNvPr id="172" name="Google Shape;172;p19"/>
          <p:cNvSpPr/>
          <p:nvPr/>
        </p:nvSpPr>
        <p:spPr>
          <a:xfrm>
            <a:off x="443601" y="834503"/>
            <a:ext cx="8262883" cy="656482"/>
          </a:xfrm>
          <a:prstGeom prst="rect">
            <a:avLst/>
          </a:prstGeom>
          <a:solidFill>
            <a:srgbClr val="F3B80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73" name="Google Shape;173;p19"/>
          <p:cNvSpPr txBox="1"/>
          <p:nvPr/>
        </p:nvSpPr>
        <p:spPr>
          <a:xfrm>
            <a:off x="921911" y="951413"/>
            <a:ext cx="6117366" cy="42266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STUDY HABITS &amp; TECHNIQUES </a:t>
            </a:r>
            <a:r>
              <a:rPr lang="en-US" sz="2200" b="0" i="0" u="none" strike="noStrike" cap="none">
                <a:solidFill>
                  <a:srgbClr val="000000"/>
                </a:solidFill>
                <a:latin typeface="Arial"/>
                <a:ea typeface="Arial"/>
                <a:cs typeface="Arial"/>
                <a:sym typeface="Arial"/>
              </a:rPr>
              <a:t>SERIES</a:t>
            </a:r>
            <a:endParaRPr sz="1400" b="0" i="0" u="none" strike="noStrike" cap="none">
              <a:solidFill>
                <a:srgbClr val="000000"/>
              </a:solidFill>
              <a:latin typeface="Arial"/>
              <a:ea typeface="Arial"/>
              <a:cs typeface="Arial"/>
              <a:sym typeface="Arial"/>
            </a:endParaRPr>
          </a:p>
        </p:txBody>
      </p:sp>
      <p:sp>
        <p:nvSpPr>
          <p:cNvPr id="174" name="Google Shape;174;p19"/>
          <p:cNvSpPr/>
          <p:nvPr/>
        </p:nvSpPr>
        <p:spPr>
          <a:xfrm>
            <a:off x="10036141" y="-12700"/>
            <a:ext cx="2565390" cy="656481"/>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75" name="Google Shape;175;p19"/>
          <p:cNvSpPr txBox="1"/>
          <p:nvPr/>
        </p:nvSpPr>
        <p:spPr>
          <a:xfrm>
            <a:off x="10092966" y="90778"/>
            <a:ext cx="2451741" cy="470717"/>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D6D6D6"/>
              </a:buClr>
              <a:buSzPts val="3000"/>
              <a:buFont typeface="Arial"/>
              <a:buNone/>
            </a:pPr>
            <a:r>
              <a:rPr lang="en-US" sz="3000" b="0" i="0" u="none" strike="noStrike" cap="none">
                <a:solidFill>
                  <a:srgbClr val="D6D6D6"/>
                </a:solidFill>
                <a:latin typeface="Arial"/>
                <a:ea typeface="Arial"/>
                <a:cs typeface="Arial"/>
                <a:sym typeface="Arial"/>
              </a:rPr>
              <a:t>1 | 2</a:t>
            </a:r>
            <a:r>
              <a:rPr lang="en-US" sz="3000" b="0" i="0" u="none" strike="noStrike" cap="none">
                <a:solidFill>
                  <a:srgbClr val="FFFFFF"/>
                </a:solidFill>
                <a:latin typeface="Arial"/>
                <a:ea typeface="Arial"/>
                <a:cs typeface="Arial"/>
                <a:sym typeface="Arial"/>
              </a:rPr>
              <a:t> </a:t>
            </a:r>
            <a:r>
              <a:rPr lang="en-US" sz="3000" b="0" i="0" u="none" strike="noStrike" cap="none">
                <a:solidFill>
                  <a:srgbClr val="D6D6D6"/>
                </a:solidFill>
                <a:latin typeface="Arial"/>
                <a:ea typeface="Arial"/>
                <a:cs typeface="Arial"/>
                <a:sym typeface="Arial"/>
              </a:rPr>
              <a:t>| </a:t>
            </a:r>
            <a:r>
              <a:rPr lang="en-US" sz="3000" b="1" i="0" u="none" strike="noStrike" cap="none">
                <a:solidFill>
                  <a:srgbClr val="FFFFFF"/>
                </a:solidFill>
                <a:latin typeface="Arial"/>
                <a:ea typeface="Arial"/>
                <a:cs typeface="Arial"/>
                <a:sym typeface="Arial"/>
              </a:rPr>
              <a:t>3</a:t>
            </a:r>
            <a:r>
              <a:rPr lang="en-US" sz="3000" b="0" i="0" u="none" strike="noStrike" cap="none">
                <a:solidFill>
                  <a:srgbClr val="D6D6D6"/>
                </a:solidFill>
                <a:latin typeface="Arial"/>
                <a:ea typeface="Arial"/>
                <a:cs typeface="Arial"/>
                <a:sym typeface="Arial"/>
              </a:rPr>
              <a:t> | 4 | 5</a:t>
            </a:r>
            <a:endParaRPr sz="1400" b="0" i="0" u="none" strike="noStrike" cap="none">
              <a:solidFill>
                <a:srgbClr val="000000"/>
              </a:solidFill>
              <a:latin typeface="Arial"/>
              <a:ea typeface="Arial"/>
              <a:cs typeface="Arial"/>
              <a:sym typeface="Arial"/>
            </a:endParaRPr>
          </a:p>
        </p:txBody>
      </p:sp>
      <p:sp>
        <p:nvSpPr>
          <p:cNvPr id="176" name="Google Shape;176;p19"/>
          <p:cNvSpPr txBox="1"/>
          <p:nvPr/>
        </p:nvSpPr>
        <p:spPr>
          <a:xfrm>
            <a:off x="9174297" y="876909"/>
            <a:ext cx="12747008" cy="1949252"/>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SELECT DETAILS TO </a:t>
            </a:r>
          </a:p>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CAPTURE EACH SECTION</a:t>
            </a:r>
            <a:endParaRPr sz="1400" b="0" i="0" u="none" strike="noStrike" cap="none" dirty="0">
              <a:solidFill>
                <a:srgbClr val="000000"/>
              </a:solidFill>
              <a:latin typeface="Arial"/>
              <a:ea typeface="Arial"/>
              <a:cs typeface="Arial"/>
              <a:sym typeface="Arial"/>
            </a:endParaRPr>
          </a:p>
        </p:txBody>
      </p:sp>
      <p:sp>
        <p:nvSpPr>
          <p:cNvPr id="177" name="Google Shape;177;p19"/>
          <p:cNvSpPr txBox="1"/>
          <p:nvPr/>
        </p:nvSpPr>
        <p:spPr>
          <a:xfrm>
            <a:off x="467813" y="1851535"/>
            <a:ext cx="8239860" cy="1210588"/>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SUMMARISING | BIG IDEAS &amp; KEY DETAILS</a:t>
            </a:r>
            <a:endParaRPr sz="3600" b="0" i="0" u="none" strike="noStrike" cap="none">
              <a:solidFill>
                <a:srgbClr val="FFFFFF"/>
              </a:solidFill>
              <a:latin typeface="Arial"/>
              <a:ea typeface="Arial"/>
              <a:cs typeface="Arial"/>
              <a:sym typeface="Arial"/>
            </a:endParaRPr>
          </a:p>
        </p:txBody>
      </p:sp>
      <p:sp>
        <p:nvSpPr>
          <p:cNvPr id="178" name="Google Shape;178;p19"/>
          <p:cNvSpPr txBox="1"/>
          <p:nvPr/>
        </p:nvSpPr>
        <p:spPr>
          <a:xfrm>
            <a:off x="10036151" y="4401675"/>
            <a:ext cx="13929600" cy="8383800"/>
          </a:xfrm>
          <a:prstGeom prst="rect">
            <a:avLst/>
          </a:prstGeom>
          <a:noFill/>
          <a:ln>
            <a:noFill/>
          </a:ln>
        </p:spPr>
        <p:txBody>
          <a:bodyPr spcFirstLastPara="1" wrap="square" lIns="50800" tIns="50800" rIns="50800" bIns="50800" anchor="t" anchorCtr="0">
            <a:spAutoFit/>
          </a:bodyPr>
          <a:lstStyle/>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The aim of a summary is to help organise a lot of information  - not to replace the more detailed big picture, losing all the information. </a:t>
            </a:r>
            <a:endParaRPr sz="4500" b="0" i="0" u="none" strike="noStrike" cap="none">
              <a:solidFill>
                <a:srgbClr val="000000"/>
              </a:solidFill>
              <a:latin typeface="Arial"/>
              <a:ea typeface="Arial"/>
              <a:cs typeface="Arial"/>
              <a:sym typeface="Arial"/>
            </a:endParaRPr>
          </a:p>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With that in mind, select and organise the main details you need to explain or retell each of your chosen sections. </a:t>
            </a:r>
            <a:endParaRPr sz="4500" b="0" i="0" u="none" strike="noStrike" cap="none">
              <a:solidFill>
                <a:srgbClr val="000000"/>
              </a:solidFill>
              <a:latin typeface="Arial"/>
              <a:ea typeface="Arial"/>
              <a:cs typeface="Arial"/>
              <a:sym typeface="Arial"/>
            </a:endParaRPr>
          </a:p>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Bullet point lists are helpful for recording key points. </a:t>
            </a:r>
            <a:endParaRPr sz="4500" b="0" i="0" u="none" strike="noStrike" cap="none">
              <a:solidFill>
                <a:srgbClr val="000000"/>
              </a:solidFill>
              <a:latin typeface="Arial"/>
              <a:ea typeface="Arial"/>
              <a:cs typeface="Arial"/>
              <a:sym typeface="Arial"/>
            </a:endParaRPr>
          </a:p>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Keep focused on the most important things you need to know.</a:t>
            </a:r>
            <a:endParaRPr sz="3000" b="1" i="0" u="none" strike="noStrike" cap="none">
              <a:solidFill>
                <a:srgbClr val="000000"/>
              </a:solidFill>
              <a:latin typeface="Arial"/>
              <a:ea typeface="Arial"/>
              <a:cs typeface="Arial"/>
              <a:sym typeface="Arial"/>
            </a:endParaRPr>
          </a:p>
        </p:txBody>
      </p:sp>
      <p:sp>
        <p:nvSpPr>
          <p:cNvPr id="179" name="Google Shape;179;p19"/>
          <p:cNvSpPr/>
          <p:nvPr/>
        </p:nvSpPr>
        <p:spPr>
          <a:xfrm>
            <a:off x="0" y="4050187"/>
            <a:ext cx="9146117" cy="9679771"/>
          </a:xfrm>
          <a:prstGeom prst="rect">
            <a:avLst/>
          </a:prstGeom>
          <a:solidFill>
            <a:srgbClr val="FCD797"/>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180" name="Google Shape;180;p19"/>
          <p:cNvPicPr preferRelativeResize="0"/>
          <p:nvPr/>
        </p:nvPicPr>
        <p:blipFill rotWithShape="1">
          <a:blip r:embed="rId4">
            <a:alphaModFix/>
          </a:blip>
          <a:srcRect/>
          <a:stretch/>
        </p:blipFill>
        <p:spPr>
          <a:xfrm>
            <a:off x="-1567" y="4050187"/>
            <a:ext cx="9142904" cy="9679771"/>
          </a:xfrm>
          <a:prstGeom prst="rect">
            <a:avLst/>
          </a:prstGeom>
          <a:noFill/>
          <a:ln>
            <a:noFill/>
          </a:ln>
        </p:spPr>
      </p:pic>
      <p:pic>
        <p:nvPicPr>
          <p:cNvPr id="2" name="Picture 1" descr="StuartBathurstEnglish profile | Padlet">
            <a:extLst>
              <a:ext uri="{FF2B5EF4-FFF2-40B4-BE49-F238E27FC236}">
                <a16:creationId xmlns:a16="http://schemas.microsoft.com/office/drawing/2014/main" id="{70F3AB09-4C09-1583-7FC3-A34349E4028C}"/>
              </a:ext>
            </a:extLst>
          </p:cNvPr>
          <p:cNvPicPr>
            <a:picLocks noChangeAspect="1"/>
          </p:cNvPicPr>
          <p:nvPr/>
        </p:nvPicPr>
        <p:blipFill>
          <a:blip r:embed="rId5"/>
          <a:stretch>
            <a:fillRect/>
          </a:stretch>
        </p:blipFill>
        <p:spPr>
          <a:xfrm>
            <a:off x="20314340" y="-71945"/>
            <a:ext cx="4108174" cy="41081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0"/>
          <p:cNvSpPr/>
          <p:nvPr/>
        </p:nvSpPr>
        <p:spPr>
          <a:xfrm>
            <a:off x="10036141" y="3701812"/>
            <a:ext cx="2565390" cy="334417"/>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86" name="Google Shape;186;p20"/>
          <p:cNvSpPr/>
          <p:nvPr/>
        </p:nvSpPr>
        <p:spPr>
          <a:xfrm>
            <a:off x="0" y="-26660"/>
            <a:ext cx="9147684" cy="3867139"/>
          </a:xfrm>
          <a:prstGeom prst="rect">
            <a:avLst/>
          </a:prstGeom>
          <a:solidFill>
            <a:srgbClr val="92929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cxnSp>
        <p:nvCxnSpPr>
          <p:cNvPr id="187" name="Google Shape;187;p20"/>
          <p:cNvCxnSpPr/>
          <p:nvPr/>
        </p:nvCxnSpPr>
        <p:spPr>
          <a:xfrm>
            <a:off x="10036141" y="3714512"/>
            <a:ext cx="12812928" cy="1"/>
          </a:xfrm>
          <a:prstGeom prst="straightConnector1">
            <a:avLst/>
          </a:prstGeom>
          <a:noFill/>
          <a:ln w="25400" cap="flat" cmpd="sng">
            <a:solidFill>
              <a:srgbClr val="000000"/>
            </a:solidFill>
            <a:prstDash val="solid"/>
            <a:miter lim="400000"/>
            <a:headEnd type="none" w="sm" len="sm"/>
            <a:tailEnd type="none" w="sm" len="sm"/>
          </a:ln>
        </p:spPr>
      </p:cxnSp>
      <p:sp>
        <p:nvSpPr>
          <p:cNvPr id="188" name="Google Shape;188;p20"/>
          <p:cNvSpPr/>
          <p:nvPr/>
        </p:nvSpPr>
        <p:spPr>
          <a:xfrm>
            <a:off x="444790" y="0"/>
            <a:ext cx="8262882" cy="834504"/>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89" name="Google Shape;189;p20"/>
          <p:cNvSpPr txBox="1"/>
          <p:nvPr/>
        </p:nvSpPr>
        <p:spPr>
          <a:xfrm>
            <a:off x="921911" y="233124"/>
            <a:ext cx="7308640" cy="52093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LEARNING WALKTHRUs</a:t>
            </a:r>
            <a:endParaRPr sz="1400" b="0" i="0" u="none" strike="noStrike" cap="none">
              <a:solidFill>
                <a:srgbClr val="000000"/>
              </a:solidFill>
              <a:latin typeface="Arial"/>
              <a:ea typeface="Arial"/>
              <a:cs typeface="Arial"/>
              <a:sym typeface="Arial"/>
            </a:endParaRPr>
          </a:p>
        </p:txBody>
      </p:sp>
      <p:grpSp>
        <p:nvGrpSpPr>
          <p:cNvPr id="190" name="Google Shape;190;p20"/>
          <p:cNvGrpSpPr/>
          <p:nvPr/>
        </p:nvGrpSpPr>
        <p:grpSpPr>
          <a:xfrm>
            <a:off x="7886626" y="201680"/>
            <a:ext cx="552382" cy="552382"/>
            <a:chOff x="0" y="0"/>
            <a:chExt cx="552381" cy="552381"/>
          </a:xfrm>
        </p:grpSpPr>
        <p:sp>
          <p:nvSpPr>
            <p:cNvPr id="191" name="Google Shape;191;p20"/>
            <p:cNvSpPr/>
            <p:nvPr/>
          </p:nvSpPr>
          <p:spPr>
            <a:xfrm>
              <a:off x="0" y="0"/>
              <a:ext cx="552381" cy="552381"/>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pic>
          <p:nvPicPr>
            <p:cNvPr id="192" name="Google Shape;192;p20" descr="Orange circle.png"/>
            <p:cNvPicPr preferRelativeResize="0"/>
            <p:nvPr/>
          </p:nvPicPr>
          <p:blipFill rotWithShape="1">
            <a:blip r:embed="rId3">
              <a:alphaModFix/>
            </a:blip>
            <a:srcRect/>
            <a:stretch/>
          </p:blipFill>
          <p:spPr>
            <a:xfrm>
              <a:off x="17953" y="17953"/>
              <a:ext cx="516474" cy="516474"/>
            </a:xfrm>
            <a:prstGeom prst="rect">
              <a:avLst/>
            </a:prstGeom>
            <a:noFill/>
            <a:ln>
              <a:noFill/>
            </a:ln>
          </p:spPr>
        </p:pic>
      </p:grpSp>
      <p:sp>
        <p:nvSpPr>
          <p:cNvPr id="193" name="Google Shape;193;p20"/>
          <p:cNvSpPr/>
          <p:nvPr/>
        </p:nvSpPr>
        <p:spPr>
          <a:xfrm>
            <a:off x="443601" y="834503"/>
            <a:ext cx="8262883" cy="656482"/>
          </a:xfrm>
          <a:prstGeom prst="rect">
            <a:avLst/>
          </a:prstGeom>
          <a:solidFill>
            <a:srgbClr val="F3B80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94" name="Google Shape;194;p20"/>
          <p:cNvSpPr txBox="1"/>
          <p:nvPr/>
        </p:nvSpPr>
        <p:spPr>
          <a:xfrm>
            <a:off x="921911" y="951413"/>
            <a:ext cx="6117366" cy="42266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STUDY HABITS &amp; TECHNIQUES</a:t>
            </a:r>
            <a:r>
              <a:rPr lang="en-US" sz="2200" b="0" i="0" u="none" strike="noStrike" cap="none">
                <a:solidFill>
                  <a:srgbClr val="000000"/>
                </a:solidFill>
                <a:latin typeface="Arial"/>
                <a:ea typeface="Arial"/>
                <a:cs typeface="Arial"/>
                <a:sym typeface="Arial"/>
              </a:rPr>
              <a:t> SERIES</a:t>
            </a:r>
            <a:endParaRPr sz="1400" b="0" i="0" u="none" strike="noStrike" cap="none">
              <a:solidFill>
                <a:srgbClr val="000000"/>
              </a:solidFill>
              <a:latin typeface="Arial"/>
              <a:ea typeface="Arial"/>
              <a:cs typeface="Arial"/>
              <a:sym typeface="Arial"/>
            </a:endParaRPr>
          </a:p>
        </p:txBody>
      </p:sp>
      <p:sp>
        <p:nvSpPr>
          <p:cNvPr id="195" name="Google Shape;195;p20"/>
          <p:cNvSpPr/>
          <p:nvPr/>
        </p:nvSpPr>
        <p:spPr>
          <a:xfrm>
            <a:off x="10036141" y="-12700"/>
            <a:ext cx="2565390" cy="656481"/>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96" name="Google Shape;196;p20"/>
          <p:cNvSpPr txBox="1"/>
          <p:nvPr/>
        </p:nvSpPr>
        <p:spPr>
          <a:xfrm>
            <a:off x="10092966" y="90778"/>
            <a:ext cx="2451741" cy="470717"/>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D6D6D6"/>
              </a:buClr>
              <a:buSzPts val="3000"/>
              <a:buFont typeface="Arial"/>
              <a:buNone/>
            </a:pPr>
            <a:r>
              <a:rPr lang="en-US" sz="3000" b="0" i="0" u="none" strike="noStrike" cap="none">
                <a:solidFill>
                  <a:srgbClr val="D6D6D6"/>
                </a:solidFill>
                <a:latin typeface="Arial"/>
                <a:ea typeface="Arial"/>
                <a:cs typeface="Arial"/>
                <a:sym typeface="Arial"/>
              </a:rPr>
              <a:t>1 | </a:t>
            </a:r>
            <a:r>
              <a:rPr lang="en-US" sz="2800" b="0" i="0" u="none" strike="noStrike" cap="none">
                <a:solidFill>
                  <a:srgbClr val="D6D6D6"/>
                </a:solidFill>
                <a:latin typeface="Arial"/>
                <a:ea typeface="Arial"/>
                <a:cs typeface="Arial"/>
                <a:sym typeface="Arial"/>
              </a:rPr>
              <a:t>2</a:t>
            </a:r>
            <a:r>
              <a:rPr lang="en-US" sz="3000" b="0" i="0" u="none" strike="noStrike" cap="none">
                <a:solidFill>
                  <a:srgbClr val="FFFFFF"/>
                </a:solidFill>
                <a:latin typeface="Arial"/>
                <a:ea typeface="Arial"/>
                <a:cs typeface="Arial"/>
                <a:sym typeface="Arial"/>
              </a:rPr>
              <a:t> </a:t>
            </a:r>
            <a:r>
              <a:rPr lang="en-US" sz="3000" b="0" i="0" u="none" strike="noStrike" cap="none">
                <a:solidFill>
                  <a:srgbClr val="D6D6D6"/>
                </a:solidFill>
                <a:latin typeface="Arial"/>
                <a:ea typeface="Arial"/>
                <a:cs typeface="Arial"/>
                <a:sym typeface="Arial"/>
              </a:rPr>
              <a:t>| 3 | </a:t>
            </a:r>
            <a:r>
              <a:rPr lang="en-US" sz="3000" b="1" i="0" u="none" strike="noStrike" cap="none">
                <a:solidFill>
                  <a:srgbClr val="FFFFFF"/>
                </a:solidFill>
                <a:latin typeface="Arial"/>
                <a:ea typeface="Arial"/>
                <a:cs typeface="Arial"/>
                <a:sym typeface="Arial"/>
              </a:rPr>
              <a:t>4</a:t>
            </a:r>
            <a:r>
              <a:rPr lang="en-US" sz="3000" b="0" i="0" u="none" strike="noStrike" cap="none">
                <a:solidFill>
                  <a:srgbClr val="D6D6D6"/>
                </a:solidFill>
                <a:latin typeface="Arial"/>
                <a:ea typeface="Arial"/>
                <a:cs typeface="Arial"/>
                <a:sym typeface="Arial"/>
              </a:rPr>
              <a:t> | 5</a:t>
            </a:r>
            <a:endParaRPr sz="1400" b="0" i="0" u="none" strike="noStrike" cap="none">
              <a:solidFill>
                <a:srgbClr val="000000"/>
              </a:solidFill>
              <a:latin typeface="Arial"/>
              <a:ea typeface="Arial"/>
              <a:cs typeface="Arial"/>
              <a:sym typeface="Arial"/>
            </a:endParaRPr>
          </a:p>
        </p:txBody>
      </p:sp>
      <p:sp>
        <p:nvSpPr>
          <p:cNvPr id="197" name="Google Shape;197;p20"/>
          <p:cNvSpPr/>
          <p:nvPr/>
        </p:nvSpPr>
        <p:spPr>
          <a:xfrm>
            <a:off x="4779" y="3715770"/>
            <a:ext cx="9142905" cy="334417"/>
          </a:xfrm>
          <a:prstGeom prst="rect">
            <a:avLst/>
          </a:prstGeom>
          <a:solidFill>
            <a:srgbClr val="000000"/>
          </a:solid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98" name="Google Shape;198;p20"/>
          <p:cNvSpPr txBox="1"/>
          <p:nvPr/>
        </p:nvSpPr>
        <p:spPr>
          <a:xfrm>
            <a:off x="9345261" y="990313"/>
            <a:ext cx="12747008" cy="1949252"/>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ELABORATE OUTWARDS </a:t>
            </a:r>
          </a:p>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a:solidFill>
                  <a:srgbClr val="000000"/>
                </a:solidFill>
                <a:latin typeface="Arial"/>
                <a:ea typeface="Arial"/>
                <a:cs typeface="Arial"/>
                <a:sym typeface="Arial"/>
              </a:rPr>
              <a:t>FROM YOUR SUMMARY</a:t>
            </a:r>
            <a:endParaRPr sz="6000" b="0" i="0" u="none" strike="noStrike" cap="none" dirty="0">
              <a:solidFill>
                <a:srgbClr val="000000"/>
              </a:solidFill>
              <a:latin typeface="Arial"/>
              <a:ea typeface="Arial"/>
              <a:cs typeface="Arial"/>
              <a:sym typeface="Arial"/>
            </a:endParaRPr>
          </a:p>
        </p:txBody>
      </p:sp>
      <p:sp>
        <p:nvSpPr>
          <p:cNvPr id="199" name="Google Shape;199;p20"/>
          <p:cNvSpPr txBox="1"/>
          <p:nvPr/>
        </p:nvSpPr>
        <p:spPr>
          <a:xfrm>
            <a:off x="467813" y="1851535"/>
            <a:ext cx="8239860" cy="1210588"/>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SUMMARISING | BIG IDEAS &amp; KEY DETAILS</a:t>
            </a:r>
            <a:endParaRPr sz="3600" b="0" i="0" u="none" strike="noStrike" cap="none">
              <a:solidFill>
                <a:srgbClr val="FFFFFF"/>
              </a:solidFill>
              <a:latin typeface="Arial"/>
              <a:ea typeface="Arial"/>
              <a:cs typeface="Arial"/>
              <a:sym typeface="Arial"/>
            </a:endParaRPr>
          </a:p>
        </p:txBody>
      </p:sp>
      <p:sp>
        <p:nvSpPr>
          <p:cNvPr id="200" name="Google Shape;200;p20"/>
          <p:cNvSpPr txBox="1"/>
          <p:nvPr/>
        </p:nvSpPr>
        <p:spPr>
          <a:xfrm>
            <a:off x="10036141" y="4401672"/>
            <a:ext cx="12813000" cy="9284100"/>
          </a:xfrm>
          <a:prstGeom prst="rect">
            <a:avLst/>
          </a:prstGeom>
          <a:noFill/>
          <a:ln>
            <a:noFill/>
          </a:ln>
        </p:spPr>
        <p:txBody>
          <a:bodyPr spcFirstLastPara="1" wrap="square" lIns="50800" tIns="50800" rIns="50800" bIns="50800" anchor="t" anchorCtr="0">
            <a:spAutoFit/>
          </a:bodyPr>
          <a:lstStyle/>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The test of a good summary is that you can use it to revisit a topic or retell a story in some detail with only the summary as a prompt. </a:t>
            </a:r>
            <a:endParaRPr sz="4500" b="0" i="0" u="none" strike="noStrike" cap="none">
              <a:solidFill>
                <a:srgbClr val="000000"/>
              </a:solidFill>
              <a:latin typeface="Arial"/>
              <a:ea typeface="Arial"/>
              <a:cs typeface="Arial"/>
              <a:sym typeface="Arial"/>
            </a:endParaRPr>
          </a:p>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Test this out with each summary you make. </a:t>
            </a:r>
            <a:endParaRPr sz="4500" b="0" i="0" u="none" strike="noStrike" cap="none">
              <a:solidFill>
                <a:srgbClr val="000000"/>
              </a:solidFill>
              <a:latin typeface="Arial"/>
              <a:ea typeface="Arial"/>
              <a:cs typeface="Arial"/>
              <a:sym typeface="Arial"/>
            </a:endParaRPr>
          </a:p>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If your summary is a short bullet point list, you should be able to expand and elaborate each point with examples and details. </a:t>
            </a:r>
            <a:endParaRPr sz="4500" b="0" i="0" u="none" strike="noStrike" cap="none">
              <a:solidFill>
                <a:srgbClr val="000000"/>
              </a:solidFill>
              <a:latin typeface="Arial"/>
              <a:ea typeface="Arial"/>
              <a:cs typeface="Arial"/>
              <a:sym typeface="Arial"/>
            </a:endParaRPr>
          </a:p>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Do this mentally, by yourself, or with a partner who can then verify how well your summary allows you to give a good account.</a:t>
            </a:r>
            <a:endParaRPr sz="3000" b="1" i="0" u="none" strike="noStrike" cap="none">
              <a:solidFill>
                <a:srgbClr val="000000"/>
              </a:solidFill>
              <a:latin typeface="Arial"/>
              <a:ea typeface="Arial"/>
              <a:cs typeface="Arial"/>
              <a:sym typeface="Arial"/>
            </a:endParaRPr>
          </a:p>
        </p:txBody>
      </p:sp>
      <p:sp>
        <p:nvSpPr>
          <p:cNvPr id="201" name="Google Shape;201;p20"/>
          <p:cNvSpPr/>
          <p:nvPr/>
        </p:nvSpPr>
        <p:spPr>
          <a:xfrm>
            <a:off x="0" y="4050187"/>
            <a:ext cx="9146117" cy="9679771"/>
          </a:xfrm>
          <a:prstGeom prst="rect">
            <a:avLst/>
          </a:prstGeom>
          <a:solidFill>
            <a:srgbClr val="FCD797"/>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202" name="Google Shape;202;p20"/>
          <p:cNvPicPr preferRelativeResize="0"/>
          <p:nvPr/>
        </p:nvPicPr>
        <p:blipFill rotWithShape="1">
          <a:blip r:embed="rId4">
            <a:alphaModFix/>
          </a:blip>
          <a:srcRect/>
          <a:stretch/>
        </p:blipFill>
        <p:spPr>
          <a:xfrm>
            <a:off x="-1568" y="4050187"/>
            <a:ext cx="9142905" cy="9679771"/>
          </a:xfrm>
          <a:prstGeom prst="rect">
            <a:avLst/>
          </a:prstGeom>
          <a:noFill/>
          <a:ln>
            <a:noFill/>
          </a:ln>
        </p:spPr>
      </p:pic>
      <p:pic>
        <p:nvPicPr>
          <p:cNvPr id="2" name="Picture 1" descr="StuartBathurstEnglish profile | Padlet">
            <a:extLst>
              <a:ext uri="{FF2B5EF4-FFF2-40B4-BE49-F238E27FC236}">
                <a16:creationId xmlns:a16="http://schemas.microsoft.com/office/drawing/2014/main" id="{9E05C347-F409-B585-FC4A-483731612BCE}"/>
              </a:ext>
            </a:extLst>
          </p:cNvPr>
          <p:cNvPicPr>
            <a:picLocks noChangeAspect="1"/>
          </p:cNvPicPr>
          <p:nvPr/>
        </p:nvPicPr>
        <p:blipFill>
          <a:blip r:embed="rId5"/>
          <a:stretch>
            <a:fillRect/>
          </a:stretch>
        </p:blipFill>
        <p:spPr>
          <a:xfrm>
            <a:off x="20275826" y="-57987"/>
            <a:ext cx="4108174" cy="41081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1"/>
          <p:cNvSpPr/>
          <p:nvPr/>
        </p:nvSpPr>
        <p:spPr>
          <a:xfrm>
            <a:off x="10036141" y="3701812"/>
            <a:ext cx="2565390" cy="334417"/>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208" name="Google Shape;208;p21"/>
          <p:cNvSpPr/>
          <p:nvPr/>
        </p:nvSpPr>
        <p:spPr>
          <a:xfrm>
            <a:off x="-1" y="-12700"/>
            <a:ext cx="9146117" cy="3728471"/>
          </a:xfrm>
          <a:prstGeom prst="rect">
            <a:avLst/>
          </a:prstGeom>
          <a:solidFill>
            <a:srgbClr val="92929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cxnSp>
        <p:nvCxnSpPr>
          <p:cNvPr id="209" name="Google Shape;209;p21"/>
          <p:cNvCxnSpPr/>
          <p:nvPr/>
        </p:nvCxnSpPr>
        <p:spPr>
          <a:xfrm>
            <a:off x="10036141" y="3714512"/>
            <a:ext cx="12812928" cy="1"/>
          </a:xfrm>
          <a:prstGeom prst="straightConnector1">
            <a:avLst/>
          </a:prstGeom>
          <a:noFill/>
          <a:ln w="25400" cap="flat" cmpd="sng">
            <a:solidFill>
              <a:srgbClr val="000000"/>
            </a:solidFill>
            <a:prstDash val="solid"/>
            <a:miter lim="400000"/>
            <a:headEnd type="none" w="sm" len="sm"/>
            <a:tailEnd type="none" w="sm" len="sm"/>
          </a:ln>
        </p:spPr>
      </p:cxnSp>
      <p:sp>
        <p:nvSpPr>
          <p:cNvPr id="210" name="Google Shape;210;p21"/>
          <p:cNvSpPr/>
          <p:nvPr/>
        </p:nvSpPr>
        <p:spPr>
          <a:xfrm>
            <a:off x="444790" y="0"/>
            <a:ext cx="8262882" cy="834504"/>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211" name="Google Shape;211;p21"/>
          <p:cNvSpPr txBox="1"/>
          <p:nvPr/>
        </p:nvSpPr>
        <p:spPr>
          <a:xfrm>
            <a:off x="921911" y="233124"/>
            <a:ext cx="7308640" cy="52093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000"/>
              <a:buFont typeface="Arial"/>
              <a:buNone/>
            </a:pPr>
            <a:r>
              <a:rPr lang="en-US" sz="3000" b="1" i="0" u="none" strike="noStrike" cap="none">
                <a:solidFill>
                  <a:srgbClr val="FFFFFF"/>
                </a:solidFill>
                <a:latin typeface="Arial"/>
                <a:ea typeface="Arial"/>
                <a:cs typeface="Arial"/>
                <a:sym typeface="Arial"/>
              </a:rPr>
              <a:t>LEARNING WALKTHRUs</a:t>
            </a:r>
            <a:endParaRPr sz="1400" b="0" i="0" u="none" strike="noStrike" cap="none">
              <a:solidFill>
                <a:srgbClr val="000000"/>
              </a:solidFill>
              <a:latin typeface="Arial"/>
              <a:ea typeface="Arial"/>
              <a:cs typeface="Arial"/>
              <a:sym typeface="Arial"/>
            </a:endParaRPr>
          </a:p>
        </p:txBody>
      </p:sp>
      <p:grpSp>
        <p:nvGrpSpPr>
          <p:cNvPr id="212" name="Google Shape;212;p21"/>
          <p:cNvGrpSpPr/>
          <p:nvPr/>
        </p:nvGrpSpPr>
        <p:grpSpPr>
          <a:xfrm>
            <a:off x="7886626" y="201680"/>
            <a:ext cx="552382" cy="552382"/>
            <a:chOff x="0" y="0"/>
            <a:chExt cx="552381" cy="552381"/>
          </a:xfrm>
        </p:grpSpPr>
        <p:sp>
          <p:nvSpPr>
            <p:cNvPr id="213" name="Google Shape;213;p21"/>
            <p:cNvSpPr/>
            <p:nvPr/>
          </p:nvSpPr>
          <p:spPr>
            <a:xfrm>
              <a:off x="0" y="0"/>
              <a:ext cx="552381" cy="552381"/>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pic>
          <p:nvPicPr>
            <p:cNvPr id="214" name="Google Shape;214;p21" descr="Orange circle.png"/>
            <p:cNvPicPr preferRelativeResize="0"/>
            <p:nvPr/>
          </p:nvPicPr>
          <p:blipFill rotWithShape="1">
            <a:blip r:embed="rId3">
              <a:alphaModFix/>
            </a:blip>
            <a:srcRect/>
            <a:stretch/>
          </p:blipFill>
          <p:spPr>
            <a:xfrm>
              <a:off x="17953" y="17953"/>
              <a:ext cx="516474" cy="516474"/>
            </a:xfrm>
            <a:prstGeom prst="rect">
              <a:avLst/>
            </a:prstGeom>
            <a:noFill/>
            <a:ln>
              <a:noFill/>
            </a:ln>
          </p:spPr>
        </p:pic>
      </p:grpSp>
      <p:sp>
        <p:nvSpPr>
          <p:cNvPr id="215" name="Google Shape;215;p21"/>
          <p:cNvSpPr/>
          <p:nvPr/>
        </p:nvSpPr>
        <p:spPr>
          <a:xfrm>
            <a:off x="443601" y="834503"/>
            <a:ext cx="8262883" cy="656482"/>
          </a:xfrm>
          <a:prstGeom prst="rect">
            <a:avLst/>
          </a:prstGeom>
          <a:solidFill>
            <a:srgbClr val="F3B80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216" name="Google Shape;216;p21"/>
          <p:cNvSpPr txBox="1"/>
          <p:nvPr/>
        </p:nvSpPr>
        <p:spPr>
          <a:xfrm>
            <a:off x="921911" y="951413"/>
            <a:ext cx="6117366" cy="42266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STUDY HABITS &amp; TECHNIQUES</a:t>
            </a:r>
            <a:r>
              <a:rPr lang="en-US" sz="2200" b="0" i="0" u="none" strike="noStrike" cap="none">
                <a:solidFill>
                  <a:srgbClr val="000000"/>
                </a:solidFill>
                <a:latin typeface="Arial"/>
                <a:ea typeface="Arial"/>
                <a:cs typeface="Arial"/>
                <a:sym typeface="Arial"/>
              </a:rPr>
              <a:t> SERIES</a:t>
            </a:r>
            <a:endParaRPr sz="1400" b="0" i="0" u="none" strike="noStrike" cap="none">
              <a:solidFill>
                <a:srgbClr val="000000"/>
              </a:solidFill>
              <a:latin typeface="Arial"/>
              <a:ea typeface="Arial"/>
              <a:cs typeface="Arial"/>
              <a:sym typeface="Arial"/>
            </a:endParaRPr>
          </a:p>
        </p:txBody>
      </p:sp>
      <p:sp>
        <p:nvSpPr>
          <p:cNvPr id="217" name="Google Shape;217;p21"/>
          <p:cNvSpPr/>
          <p:nvPr/>
        </p:nvSpPr>
        <p:spPr>
          <a:xfrm>
            <a:off x="10036141" y="-12700"/>
            <a:ext cx="2565390" cy="656481"/>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218" name="Google Shape;218;p21"/>
          <p:cNvSpPr txBox="1"/>
          <p:nvPr/>
        </p:nvSpPr>
        <p:spPr>
          <a:xfrm>
            <a:off x="10092966" y="90778"/>
            <a:ext cx="2451741" cy="470717"/>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D6D6D6"/>
              </a:buClr>
              <a:buSzPts val="3000"/>
              <a:buFont typeface="Arial"/>
              <a:buNone/>
            </a:pPr>
            <a:r>
              <a:rPr lang="en-US" sz="3000" b="0" i="0" u="none" strike="noStrike" cap="none">
                <a:solidFill>
                  <a:srgbClr val="D6D6D6"/>
                </a:solidFill>
                <a:latin typeface="Arial"/>
                <a:ea typeface="Arial"/>
                <a:cs typeface="Arial"/>
                <a:sym typeface="Arial"/>
              </a:rPr>
              <a:t>1 | 2</a:t>
            </a:r>
            <a:r>
              <a:rPr lang="en-US" sz="3000" b="0" i="0" u="none" strike="noStrike" cap="none">
                <a:solidFill>
                  <a:srgbClr val="FFFFFF"/>
                </a:solidFill>
                <a:latin typeface="Arial"/>
                <a:ea typeface="Arial"/>
                <a:cs typeface="Arial"/>
                <a:sym typeface="Arial"/>
              </a:rPr>
              <a:t> </a:t>
            </a:r>
            <a:r>
              <a:rPr lang="en-US" sz="3000" b="0" i="0" u="none" strike="noStrike" cap="none">
                <a:solidFill>
                  <a:srgbClr val="D6D6D6"/>
                </a:solidFill>
                <a:latin typeface="Arial"/>
                <a:ea typeface="Arial"/>
                <a:cs typeface="Arial"/>
                <a:sym typeface="Arial"/>
              </a:rPr>
              <a:t>| 3 | 4 | </a:t>
            </a:r>
            <a:r>
              <a:rPr lang="en-US" sz="3000" b="1" i="0" u="none" strike="noStrike" cap="none">
                <a:solidFill>
                  <a:srgbClr val="FFFFFF"/>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219" name="Google Shape;219;p21"/>
          <p:cNvSpPr txBox="1"/>
          <p:nvPr/>
        </p:nvSpPr>
        <p:spPr>
          <a:xfrm>
            <a:off x="10036141" y="1771775"/>
            <a:ext cx="12747008" cy="1025922"/>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0000"/>
                </a:solidFill>
                <a:latin typeface="Arial"/>
                <a:ea typeface="Arial"/>
                <a:cs typeface="Arial"/>
                <a:sym typeface="Arial"/>
              </a:rPr>
              <a:t>CHECK FOR ACCURACY</a:t>
            </a:r>
            <a:endParaRPr sz="6000" b="0" i="0" u="none" strike="noStrike" cap="none">
              <a:solidFill>
                <a:srgbClr val="000000"/>
              </a:solidFill>
              <a:latin typeface="Arial"/>
              <a:ea typeface="Arial"/>
              <a:cs typeface="Arial"/>
              <a:sym typeface="Arial"/>
            </a:endParaRPr>
          </a:p>
        </p:txBody>
      </p:sp>
      <p:sp>
        <p:nvSpPr>
          <p:cNvPr id="220" name="Google Shape;220;p21"/>
          <p:cNvSpPr txBox="1"/>
          <p:nvPr/>
        </p:nvSpPr>
        <p:spPr>
          <a:xfrm>
            <a:off x="467813" y="1851535"/>
            <a:ext cx="8239860" cy="1210588"/>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SUMMARISING | BIG IDEAS &amp; KEY DETAILS</a:t>
            </a:r>
            <a:endParaRPr sz="3600" b="0" i="0" u="none" strike="noStrike" cap="none">
              <a:solidFill>
                <a:srgbClr val="FFFFFF"/>
              </a:solidFill>
              <a:latin typeface="Arial"/>
              <a:ea typeface="Arial"/>
              <a:cs typeface="Arial"/>
              <a:sym typeface="Arial"/>
            </a:endParaRPr>
          </a:p>
        </p:txBody>
      </p:sp>
      <p:sp>
        <p:nvSpPr>
          <p:cNvPr id="221" name="Google Shape;221;p21"/>
          <p:cNvSpPr txBox="1"/>
          <p:nvPr/>
        </p:nvSpPr>
        <p:spPr>
          <a:xfrm>
            <a:off x="10036150" y="4401675"/>
            <a:ext cx="13388100" cy="8255400"/>
          </a:xfrm>
          <a:prstGeom prst="rect">
            <a:avLst/>
          </a:prstGeom>
          <a:noFill/>
          <a:ln>
            <a:noFill/>
          </a:ln>
        </p:spPr>
        <p:txBody>
          <a:bodyPr spcFirstLastPara="1" wrap="square" lIns="50800" tIns="50800" rIns="50800" bIns="50800" anchor="t" anchorCtr="0">
            <a:spAutoFit/>
          </a:bodyPr>
          <a:lstStyle/>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After elaborating from your summary, go back to the original text to make sure you didn’t make errors or leave out anything very important. </a:t>
            </a:r>
            <a:endParaRPr sz="4500" b="0" i="0" u="none" strike="noStrike" cap="none">
              <a:solidFill>
                <a:srgbClr val="000000"/>
              </a:solidFill>
              <a:latin typeface="Arial"/>
              <a:ea typeface="Arial"/>
              <a:cs typeface="Arial"/>
              <a:sym typeface="Arial"/>
            </a:endParaRPr>
          </a:p>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If you find you’ve forgotten lots of detail, you might have summarised too much into too few bullet points. Make a more detailed list. </a:t>
            </a:r>
            <a:endParaRPr sz="4500" b="0" i="0" u="none" strike="noStrike" cap="none">
              <a:solidFill>
                <a:srgbClr val="000000"/>
              </a:solidFill>
              <a:latin typeface="Arial"/>
              <a:ea typeface="Arial"/>
              <a:cs typeface="Arial"/>
              <a:sym typeface="Arial"/>
            </a:endParaRPr>
          </a:p>
          <a:p>
            <a:pPr marL="457200" marR="0" lvl="0" indent="-457200" algn="l" rtl="0">
              <a:lnSpc>
                <a:spcPct val="130000"/>
              </a:lnSpc>
              <a:spcBef>
                <a:spcPts val="100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Rehearse how the details fit the sections. Test your summary again. Can you tell the whole story from the summary you made?</a:t>
            </a:r>
            <a:endParaRPr sz="3000" b="1" i="0" u="none" strike="noStrike" cap="none">
              <a:solidFill>
                <a:srgbClr val="000000"/>
              </a:solidFill>
              <a:latin typeface="Arial"/>
              <a:ea typeface="Arial"/>
              <a:cs typeface="Arial"/>
              <a:sym typeface="Arial"/>
            </a:endParaRPr>
          </a:p>
        </p:txBody>
      </p:sp>
      <p:sp>
        <p:nvSpPr>
          <p:cNvPr id="222" name="Google Shape;222;p21"/>
          <p:cNvSpPr/>
          <p:nvPr/>
        </p:nvSpPr>
        <p:spPr>
          <a:xfrm>
            <a:off x="0" y="4050187"/>
            <a:ext cx="9146117" cy="9679771"/>
          </a:xfrm>
          <a:prstGeom prst="rect">
            <a:avLst/>
          </a:prstGeom>
          <a:solidFill>
            <a:srgbClr val="FCD797"/>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223" name="Google Shape;223;p21"/>
          <p:cNvPicPr preferRelativeResize="0"/>
          <p:nvPr/>
        </p:nvPicPr>
        <p:blipFill rotWithShape="1">
          <a:blip r:embed="rId4">
            <a:alphaModFix/>
          </a:blip>
          <a:srcRect/>
          <a:stretch/>
        </p:blipFill>
        <p:spPr>
          <a:xfrm>
            <a:off x="951" y="4036229"/>
            <a:ext cx="9142905" cy="9679771"/>
          </a:xfrm>
          <a:prstGeom prst="rect">
            <a:avLst/>
          </a:prstGeom>
          <a:noFill/>
          <a:ln>
            <a:noFill/>
          </a:ln>
        </p:spPr>
      </p:pic>
      <p:sp>
        <p:nvSpPr>
          <p:cNvPr id="224" name="Google Shape;224;p21"/>
          <p:cNvSpPr/>
          <p:nvPr/>
        </p:nvSpPr>
        <p:spPr>
          <a:xfrm>
            <a:off x="4779" y="3715770"/>
            <a:ext cx="9142905" cy="334417"/>
          </a:xfrm>
          <a:prstGeom prst="rect">
            <a:avLst/>
          </a:prstGeom>
          <a:solidFill>
            <a:srgbClr val="000000"/>
          </a:solid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pic>
        <p:nvPicPr>
          <p:cNvPr id="2" name="Picture 1">
            <a:extLst>
              <a:ext uri="{FF2B5EF4-FFF2-40B4-BE49-F238E27FC236}">
                <a16:creationId xmlns:a16="http://schemas.microsoft.com/office/drawing/2014/main" id="{21AE7281-DC53-6E4B-E351-64075D5FC20B}"/>
              </a:ext>
            </a:extLst>
          </p:cNvPr>
          <p:cNvPicPr>
            <a:picLocks noChangeAspect="1"/>
          </p:cNvPicPr>
          <p:nvPr/>
        </p:nvPicPr>
        <p:blipFill>
          <a:blip r:embed="rId5"/>
          <a:stretch>
            <a:fillRect/>
          </a:stretch>
        </p:blipFill>
        <p:spPr>
          <a:xfrm>
            <a:off x="20270161" y="0"/>
            <a:ext cx="4109060" cy="41090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707</Words>
  <Application>Microsoft Office PowerPoint</Application>
  <PresentationFormat>Custom</PresentationFormat>
  <Paragraphs>69</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Helvetica Neue</vt:lpstr>
      <vt:lpstr>Helvetica Neue Light</vt:lpstr>
      <vt:lpstr>White</vt:lpstr>
      <vt:lpstr>The Bathurst Way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Mrs L. May</dc:creator>
  <cp:lastModifiedBy>Mrs L. May</cp:lastModifiedBy>
  <cp:revision>1</cp:revision>
  <dcterms:modified xsi:type="dcterms:W3CDTF">2025-02-12T14:28:57Z</dcterms:modified>
</cp:coreProperties>
</file>