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24384000" cy="13716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L. May" userId="0566883e-5e70-439f-a86e-ba316f02c105" providerId="ADAL" clId="{3103F7D7-E59B-4C13-B02E-C7781FCDAB54}"/>
    <pc:docChg chg="modSld">
      <pc:chgData name="Mrs L. May" userId="0566883e-5e70-439f-a86e-ba316f02c105" providerId="ADAL" clId="{3103F7D7-E59B-4C13-B02E-C7781FCDAB54}" dt="2025-02-12T13:08:26.787" v="25" actId="1076"/>
      <pc:docMkLst>
        <pc:docMk/>
      </pc:docMkLst>
      <pc:sldChg chg="modSp mod">
        <pc:chgData name="Mrs L. May" userId="0566883e-5e70-439f-a86e-ba316f02c105" providerId="ADAL" clId="{3103F7D7-E59B-4C13-B02E-C7781FCDAB54}" dt="2025-02-12T13:08:26.787" v="25" actId="1076"/>
        <pc:sldMkLst>
          <pc:docMk/>
          <pc:sldMk cId="109857222" sldId="265"/>
        </pc:sldMkLst>
        <pc:spChg chg="mod">
          <ac:chgData name="Mrs L. May" userId="0566883e-5e70-439f-a86e-ba316f02c105" providerId="ADAL" clId="{3103F7D7-E59B-4C13-B02E-C7781FCDAB54}" dt="2025-02-12T13:08:18.084" v="23" actId="255"/>
          <ac:spMkLst>
            <pc:docMk/>
            <pc:sldMk cId="109857222" sldId="265"/>
            <ac:spMk id="3" creationId="{00000000-0000-0000-0000-000000000000}"/>
          </ac:spMkLst>
        </pc:spChg>
        <pc:picChg chg="mod">
          <ac:chgData name="Mrs L. May" userId="0566883e-5e70-439f-a86e-ba316f02c105" providerId="ADAL" clId="{3103F7D7-E59B-4C13-B02E-C7781FCDAB54}" dt="2025-02-12T13:08:26.787" v="25" actId="1076"/>
          <ac:picMkLst>
            <pc:docMk/>
            <pc:sldMk cId="109857222" sldId="265"/>
            <ac:picMk id="7" creationId="{81AD99F0-6FAA-399A-9AB8-44169C8A88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902" y="-1562876"/>
            <a:ext cx="18288000" cy="4775200"/>
          </a:xfrm>
        </p:spPr>
        <p:txBody>
          <a:bodyPr>
            <a:normAutofit/>
          </a:bodyPr>
          <a:lstStyle/>
          <a:p>
            <a:r>
              <a:rPr lang="en-US" sz="14400" dirty="0"/>
              <a:t>The Bathurst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200" y="3435284"/>
            <a:ext cx="18288000" cy="3311524"/>
          </a:xfrm>
        </p:spPr>
        <p:txBody>
          <a:bodyPr spcFirstLastPara="1" vert="horz" wrap="square" lIns="182880" tIns="91440" rIns="182880" bIns="91440" rtlCol="0" anchor="t" anchorCtr="0">
            <a:normAutofit/>
          </a:bodyPr>
          <a:lstStyle/>
          <a:p>
            <a:r>
              <a:rPr lang="en-US" sz="9600" dirty="0"/>
              <a:t>How to revise</a:t>
            </a:r>
          </a:p>
          <a:p>
            <a:r>
              <a:rPr lang="en-US" sz="6600" dirty="0"/>
              <a:t>Self-quizzing</a:t>
            </a:r>
          </a:p>
        </p:txBody>
      </p:sp>
      <p:pic>
        <p:nvPicPr>
          <p:cNvPr id="5" name="Picture 4" descr="StuartBathurstEnglish profile | Padlet">
            <a:extLst>
              <a:ext uri="{FF2B5EF4-FFF2-40B4-BE49-F238E27FC236}">
                <a16:creationId xmlns:a16="http://schemas.microsoft.com/office/drawing/2014/main" id="{488F5B38-3055-95B5-799F-8FA6122D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59" y="265043"/>
            <a:ext cx="4108174" cy="4108174"/>
          </a:xfrm>
          <a:prstGeom prst="rect">
            <a:avLst/>
          </a:prstGeom>
        </p:spPr>
      </p:pic>
      <p:pic>
        <p:nvPicPr>
          <p:cNvPr id="6" name="Picture 5" descr="StuartBathurstEnglish profile | Padlet">
            <a:extLst>
              <a:ext uri="{FF2B5EF4-FFF2-40B4-BE49-F238E27FC236}">
                <a16:creationId xmlns:a16="http://schemas.microsoft.com/office/drawing/2014/main" id="{4516D0F2-1792-D470-C0ED-1E0B6A42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915" y="265043"/>
            <a:ext cx="4108174" cy="410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D99F0-6FAA-399A-9AB8-44169C8A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319" y="6746808"/>
            <a:ext cx="6369312" cy="56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31" y="382973"/>
            <a:ext cx="9191854" cy="1462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5"/>
          <p:cNvGrpSpPr/>
          <p:nvPr/>
        </p:nvGrpSpPr>
        <p:grpSpPr>
          <a:xfrm>
            <a:off x="655331" y="12300013"/>
            <a:ext cx="798498" cy="798498"/>
            <a:chOff x="0" y="0"/>
            <a:chExt cx="798496" cy="798496"/>
          </a:xfrm>
        </p:grpSpPr>
        <p:sp>
          <p:nvSpPr>
            <p:cNvPr id="65" name="Google Shape;65;p15"/>
            <p:cNvSpPr/>
            <p:nvPr/>
          </p:nvSpPr>
          <p:spPr>
            <a:xfrm>
              <a:off x="0" y="0"/>
              <a:ext cx="798496" cy="7984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6" name="Google Shape;66;p15" descr="Orange circl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952" y="25952"/>
              <a:ext cx="746591" cy="746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5"/>
          <p:cNvSpPr/>
          <p:nvPr/>
        </p:nvSpPr>
        <p:spPr>
          <a:xfrm>
            <a:off x="6757957" y="522859"/>
            <a:ext cx="9205019" cy="15756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7046105" y="804458"/>
            <a:ext cx="8628721" cy="130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B802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3B802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3625771" y="2670704"/>
            <a:ext cx="9926020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3716793" y="2015132"/>
            <a:ext cx="1563391" cy="384507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13716793" y="4539097"/>
            <a:ext cx="1066720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2" name="Google Shape;72;p15"/>
          <p:cNvSpPr txBox="1"/>
          <p:nvPr/>
        </p:nvSpPr>
        <p:spPr>
          <a:xfrm>
            <a:off x="10177671" y="5263786"/>
            <a:ext cx="14206330" cy="47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 | GATHER OR GENERATE QUIZ QUESTIONS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 | ANSWER THE QUESTIONS UNAIDED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 | CHECK YOUR ANSWERS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 | IDENTIFY AREAS YOU NEED TO RE-STUDY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 | TEST YOURSELF AGAIN. REPEAT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596938" y="11863624"/>
            <a:ext cx="7308639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5"/>
          <p:cNvCxnSpPr/>
          <p:nvPr/>
        </p:nvCxnSpPr>
        <p:spPr>
          <a:xfrm rot="10800000" flipH="1">
            <a:off x="4075310" y="12530220"/>
            <a:ext cx="1" cy="859022"/>
          </a:xfrm>
          <a:prstGeom prst="straightConnector1">
            <a:avLst/>
          </a:prstGeom>
          <a:noFill/>
          <a:ln w="508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AD150AB-F3F6-E949-0082-5BD18F633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9220" y="67693"/>
            <a:ext cx="4109060" cy="4109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1573503" y="6250411"/>
            <a:ext cx="520938" cy="550915"/>
            <a:chOff x="0" y="-14989"/>
            <a:chExt cx="520936" cy="550914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6"/>
          <p:cNvGrpSpPr/>
          <p:nvPr/>
        </p:nvGrpSpPr>
        <p:grpSpPr>
          <a:xfrm>
            <a:off x="5873671" y="6250411"/>
            <a:ext cx="520937" cy="550915"/>
            <a:chOff x="0" y="-14989"/>
            <a:chExt cx="520936" cy="550914"/>
          </a:xfrm>
        </p:grpSpPr>
        <p:sp>
          <p:nvSpPr>
            <p:cNvPr id="83" name="Google Shape;83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6"/>
          <p:cNvGrpSpPr/>
          <p:nvPr/>
        </p:nvGrpSpPr>
        <p:grpSpPr>
          <a:xfrm>
            <a:off x="10199239" y="6249322"/>
            <a:ext cx="520938" cy="550915"/>
            <a:chOff x="0" y="-14989"/>
            <a:chExt cx="520936" cy="550914"/>
          </a:xfrm>
        </p:grpSpPr>
        <p:sp>
          <p:nvSpPr>
            <p:cNvPr id="86" name="Google Shape;86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14523198" y="6249322"/>
            <a:ext cx="520938" cy="550915"/>
            <a:chOff x="0" y="-14989"/>
            <a:chExt cx="520936" cy="550914"/>
          </a:xfrm>
        </p:grpSpPr>
        <p:sp>
          <p:nvSpPr>
            <p:cNvPr id="89" name="Google Shape;89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18860106" y="6249322"/>
            <a:ext cx="520937" cy="550915"/>
            <a:chOff x="0" y="-14989"/>
            <a:chExt cx="520936" cy="550914"/>
          </a:xfrm>
        </p:grpSpPr>
        <p:sp>
          <p:nvSpPr>
            <p:cNvPr id="92" name="Google Shape;92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6"/>
          <p:cNvSpPr/>
          <p:nvPr/>
        </p:nvSpPr>
        <p:spPr>
          <a:xfrm>
            <a:off x="15496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0268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8991526" y="201680"/>
            <a:ext cx="552382" cy="552382"/>
            <a:chOff x="0" y="0"/>
            <a:chExt cx="552381" cy="552381"/>
          </a:xfrm>
        </p:grpSpPr>
        <p:sp>
          <p:nvSpPr>
            <p:cNvPr id="97" name="Google Shape;97;p16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98" name="Google Shape;98;p16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6"/>
          <p:cNvSpPr/>
          <p:nvPr/>
        </p:nvSpPr>
        <p:spPr>
          <a:xfrm>
            <a:off x="1548501" y="834503"/>
            <a:ext cx="8262883" cy="65648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8998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>
            <a:off x="1541215" y="8378460"/>
            <a:ext cx="212943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1541215" y="1773131"/>
            <a:ext cx="21294217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3" name="Google Shape;103;p16"/>
          <p:cNvSpPr txBox="1"/>
          <p:nvPr/>
        </p:nvSpPr>
        <p:spPr>
          <a:xfrm>
            <a:off x="1573503" y="7029351"/>
            <a:ext cx="3944179" cy="134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 OR GENERATE QUIZ QUESTIONS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871609" y="7018784"/>
            <a:ext cx="399129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 THE QUESTIONS UNAIDED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216835" y="7026823"/>
            <a:ext cx="399180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4507621" y="7026822"/>
            <a:ext cx="405956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AREAS YOU NEED TO RESTUDY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8860106" y="7024913"/>
            <a:ext cx="3986122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 AGAIN. REPEAT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0216835" y="814944"/>
            <a:ext cx="1261253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930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609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578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23198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60106" y="2152828"/>
            <a:ext cx="3924300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572525" y="8545093"/>
            <a:ext cx="212004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the pitfalls of studying is the illusion of familiarity: you recognise material as you reread it but this lulls you into thinking you must know it.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 it’s only when you can </a:t>
            </a:r>
            <a:r>
              <a:rPr lang="en-US"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responses yourself </a:t>
            </a: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confidence that you can really say you’ve learned something.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Self-quizzing is a technique for forming the habit to test your knowledge. It works best with simple factual recall but can also extend into more complex questions.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779" y="0"/>
            <a:ext cx="9142905" cy="3728472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" name="Google Shape;122;p17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25" name="Google Shape;125;p17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6" name="Google Shape;126;p17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7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9279933" y="1372501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 OR GENERATE QUIZ QUESTIONS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0036151" y="4401675"/>
            <a:ext cx="13806600" cy="8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study material will probably include quiz questions with a range of styles: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 who, when or what; explain why or how.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problems; multiple choice, true/false.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difference between.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generate similar questions for simple recall: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definitions of terms, sequences,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labelling diagrams, explaining concepts,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remembering quotes, retelling events.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036229"/>
            <a:ext cx="9142904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3F4510-933D-1F53-F03A-E57EBD3A7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7069" y="47043"/>
            <a:ext cx="3608984" cy="360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3" name="Google Shape;143;p18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4" name="Google Shape;144;p18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49" name="Google Shape;149;p18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 THE QUESTIONS UNAIDED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036150" y="4401675"/>
            <a:ext cx="13437600" cy="7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your questions ready, run through a set of 5-10 of them, producing the answers.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them down to check later or do this mentally.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look things up or ask for help; take your time, think hard and try your best to produce an answer.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want the most accurate picture of your own knowledge and, since nobody but you will know, you can be very honest with yourself.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8" y="4036229"/>
            <a:ext cx="9142905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FE91BF-6E5C-E415-A33F-2BF41F883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9240" y="-72831"/>
            <a:ext cx="4109060" cy="410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0" y="-12700"/>
            <a:ext cx="9147684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5" name="Google Shape;165;p19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6" name="Google Shape;166;p19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9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70" name="Google Shape;170;p19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1" name="Google Shape;171;p19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9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0036141" y="1771775"/>
            <a:ext cx="12747008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ANSWERS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0036150" y="4401675"/>
            <a:ext cx="14052600" cy="7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your self-quiz, go back to your notes or set of pre-prepared answers to check how well you did.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they are simply right or wrong, make a note with a tick or cross and for those you got wrong,note what the correct answers were.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what you got right to consolidate your knowledge and give you confidence.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those you got wrong, you need to establish why.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93" y="4036229"/>
            <a:ext cx="9089823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C55579-B921-F31B-B966-90B78B272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8647" y="-12700"/>
            <a:ext cx="4109060" cy="410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0" y="-26660"/>
            <a:ext cx="9147684" cy="386713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7" name="Google Shape;187;p20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8" name="Google Shape;188;p20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20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91" name="Google Shape;191;p20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2" name="Google Shape;192;p20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0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28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9419915" y="1670274"/>
            <a:ext cx="10339076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AREAS YOU NEED TO RESTUDY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10036150" y="4401675"/>
            <a:ext cx="14052600" cy="8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wrong answers: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just forget, i.e. you knew it and understood it before but forgot?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Restudy the material, rehearse the answers and try to connect them to more secure knowledge.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not fully understand the question or the material in general? This is more significant.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Reread more of your notes, refer back to worked examples or ask a teacher to re-explain it to you.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957388"/>
            <a:ext cx="9146117" cy="975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5701ED-359C-C5D5-F896-8DC188C4D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9690" y="90778"/>
            <a:ext cx="4109060" cy="410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9" name="Google Shape;209;p21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0" name="Google Shape;210;p21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1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214" name="Google Shape;214;p21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5" name="Google Shape;215;p21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21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 AGAIN.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10036141" y="4401672"/>
            <a:ext cx="12813000" cy="8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test yourself again straight away you’ll remember the answers because you only just went through them. This doesn’t tell you how secure your knowledge is, but it’s a reassuring check and acts as a kind of rehearsal.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more accurate, test yourself repeatedly on similar material or using the same questions, at a later point — a day or a week later perhaps.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find you remember more each time.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8" y="4036229"/>
            <a:ext cx="9142905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11329-BCDB-2D0C-905A-4B8D89B29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3310" y="-12700"/>
            <a:ext cx="4109060" cy="410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>
            <a:off x="1573503" y="6250411"/>
            <a:ext cx="521013" cy="550800"/>
            <a:chOff x="0" y="-14989"/>
            <a:chExt cx="521013" cy="550800"/>
          </a:xfrm>
        </p:grpSpPr>
        <p:sp>
          <p:nvSpPr>
            <p:cNvPr id="230" name="Google Shape;230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2"/>
          <p:cNvGrpSpPr/>
          <p:nvPr/>
        </p:nvGrpSpPr>
        <p:grpSpPr>
          <a:xfrm>
            <a:off x="5873671" y="6250411"/>
            <a:ext cx="521013" cy="550800"/>
            <a:chOff x="0" y="-14989"/>
            <a:chExt cx="521013" cy="550800"/>
          </a:xfrm>
        </p:grpSpPr>
        <p:sp>
          <p:nvSpPr>
            <p:cNvPr id="233" name="Google Shape;233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2"/>
          <p:cNvGrpSpPr/>
          <p:nvPr/>
        </p:nvGrpSpPr>
        <p:grpSpPr>
          <a:xfrm>
            <a:off x="10199239" y="6249322"/>
            <a:ext cx="521013" cy="550800"/>
            <a:chOff x="0" y="-14989"/>
            <a:chExt cx="521013" cy="550800"/>
          </a:xfrm>
        </p:grpSpPr>
        <p:sp>
          <p:nvSpPr>
            <p:cNvPr id="236" name="Google Shape;236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2"/>
          <p:cNvGrpSpPr/>
          <p:nvPr/>
        </p:nvGrpSpPr>
        <p:grpSpPr>
          <a:xfrm>
            <a:off x="14523198" y="6249322"/>
            <a:ext cx="521013" cy="550800"/>
            <a:chOff x="0" y="-14989"/>
            <a:chExt cx="521013" cy="550800"/>
          </a:xfrm>
        </p:grpSpPr>
        <p:sp>
          <p:nvSpPr>
            <p:cNvPr id="239" name="Google Shape;239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18860106" y="6249322"/>
            <a:ext cx="521013" cy="550800"/>
            <a:chOff x="0" y="-14989"/>
            <a:chExt cx="521013" cy="550800"/>
          </a:xfrm>
        </p:grpSpPr>
        <p:sp>
          <p:nvSpPr>
            <p:cNvPr id="242" name="Google Shape;242;p22"/>
            <p:cNvSpPr/>
            <p:nvPr/>
          </p:nvSpPr>
          <p:spPr>
            <a:xfrm>
              <a:off x="0" y="0"/>
              <a:ext cx="520800" cy="52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3" name="Google Shape;243;p22"/>
            <p:cNvSpPr txBox="1"/>
            <p:nvPr/>
          </p:nvSpPr>
          <p:spPr>
            <a:xfrm>
              <a:off x="102513" y="-14989"/>
              <a:ext cx="4185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22"/>
          <p:cNvSpPr/>
          <p:nvPr/>
        </p:nvSpPr>
        <p:spPr>
          <a:xfrm>
            <a:off x="1549690" y="0"/>
            <a:ext cx="8262900" cy="83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2026811" y="233124"/>
            <a:ext cx="7308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22"/>
          <p:cNvGrpSpPr/>
          <p:nvPr/>
        </p:nvGrpSpPr>
        <p:grpSpPr>
          <a:xfrm>
            <a:off x="8991526" y="201680"/>
            <a:ext cx="552300" cy="552300"/>
            <a:chOff x="0" y="0"/>
            <a:chExt cx="552300" cy="552300"/>
          </a:xfrm>
        </p:grpSpPr>
        <p:sp>
          <p:nvSpPr>
            <p:cNvPr id="247" name="Google Shape;247;p22"/>
            <p:cNvSpPr/>
            <p:nvPr/>
          </p:nvSpPr>
          <p:spPr>
            <a:xfrm>
              <a:off x="0" y="0"/>
              <a:ext cx="552300" cy="55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8" name="Google Shape;248;p22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5" cy="516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2"/>
          <p:cNvSpPr/>
          <p:nvPr/>
        </p:nvSpPr>
        <p:spPr>
          <a:xfrm>
            <a:off x="1548501" y="834503"/>
            <a:ext cx="8262900" cy="6564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1899811" y="951413"/>
            <a:ext cx="61173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2"/>
          <p:cNvCxnSpPr/>
          <p:nvPr/>
        </p:nvCxnSpPr>
        <p:spPr>
          <a:xfrm>
            <a:off x="1541215" y="8378460"/>
            <a:ext cx="212943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52" name="Google Shape;252;p22"/>
          <p:cNvCxnSpPr/>
          <p:nvPr/>
        </p:nvCxnSpPr>
        <p:spPr>
          <a:xfrm>
            <a:off x="1541215" y="1773131"/>
            <a:ext cx="212943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3" name="Google Shape;253;p22"/>
          <p:cNvSpPr txBox="1"/>
          <p:nvPr/>
        </p:nvSpPr>
        <p:spPr>
          <a:xfrm>
            <a:off x="1573503" y="7029351"/>
            <a:ext cx="39441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 OR GENERATE QUIZ QUESTIONS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5871609" y="7018784"/>
            <a:ext cx="39912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 THE QUESTIONS UNAIDED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10216835" y="7026823"/>
            <a:ext cx="39918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14507621" y="7026822"/>
            <a:ext cx="40596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AREAS YOU NEED TO RESTUDY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8860106" y="7024913"/>
            <a:ext cx="3986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 AGAIN. REPEAT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0216835" y="814944"/>
            <a:ext cx="126126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SELF-QUIZZING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930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609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578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23198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60106" y="2152828"/>
            <a:ext cx="3924300" cy="412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 txBox="1"/>
          <p:nvPr/>
        </p:nvSpPr>
        <p:spPr>
          <a:xfrm>
            <a:off x="1572525" y="8545093"/>
            <a:ext cx="212004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the pitfalls of studying is the illusion of familiarity: you recognise material as you reread it but this lulls you into thinking you must know it.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 it’s only when you can </a:t>
            </a:r>
            <a:r>
              <a:rPr lang="en-US"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responses yourself </a:t>
            </a: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confidence that you can really say you’ve learned something.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Self-quizzing is a technique for forming the habit to test your knowledge. It works best with simple factual recall but can also extend into more complex questions.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770</Words>
  <Application>Microsoft Office PowerPoint</Application>
  <PresentationFormat>Custom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Helvetica Neue</vt:lpstr>
      <vt:lpstr>Calibri</vt:lpstr>
      <vt:lpstr>Arial</vt:lpstr>
      <vt:lpstr>Helvetica Neue Light</vt:lpstr>
      <vt:lpstr>White</vt:lpstr>
      <vt:lpstr>The Bathurst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Mrs L. May</dc:creator>
  <cp:lastModifiedBy>Mrs L. May</cp:lastModifiedBy>
  <cp:revision>1</cp:revision>
  <dcterms:modified xsi:type="dcterms:W3CDTF">2025-02-12T13:08:29Z</dcterms:modified>
</cp:coreProperties>
</file>